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9a65cea8f14b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7abd58572d40f2"/>
  </p:sldMasterIdLst>
  <p:sldIdLst>
    <p:sldId xmlns:r="http://schemas.openxmlformats.org/officeDocument/2006/relationships" id="256" r:id="R9309d25bbc7a4dd8"/>
    <p:sldId xmlns:r="http://schemas.openxmlformats.org/officeDocument/2006/relationships" id="257" r:id="Rfe94ca9572354485"/>
    <p:sldId xmlns:r="http://schemas.openxmlformats.org/officeDocument/2006/relationships" id="258" r:id="R882b5e0417424bf0"/>
    <p:sldId xmlns:r="http://schemas.openxmlformats.org/officeDocument/2006/relationships" id="259" r:id="Rf08580a498fa40f7"/>
    <p:sldId xmlns:r="http://schemas.openxmlformats.org/officeDocument/2006/relationships" id="260" r:id="R804460c5c69245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7abd58572d40f2" /><Relationship Type="http://schemas.openxmlformats.org/officeDocument/2006/relationships/slide" Target="/ppt/slides/slide1.xml" Id="R9309d25bbc7a4dd8" /><Relationship Type="http://schemas.openxmlformats.org/officeDocument/2006/relationships/slide" Target="/ppt/slides/slide2.xml" Id="Rfe94ca9572354485" /><Relationship Type="http://schemas.openxmlformats.org/officeDocument/2006/relationships/slide" Target="/ppt/slides/slide3.xml" Id="R882b5e0417424bf0" /><Relationship Type="http://schemas.openxmlformats.org/officeDocument/2006/relationships/slide" Target="/ppt/slides/slide4.xml" Id="Rf08580a498fa40f7" /><Relationship Type="http://schemas.openxmlformats.org/officeDocument/2006/relationships/slide" Target="/ppt/slides/slide5.xml" Id="R804460c5c69245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b7dc58774b4f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47b5b27204b9a" /><Relationship Type="http://schemas.openxmlformats.org/officeDocument/2006/relationships/theme" Target="/ppt/slideMasters/theme/theme1.xml" Id="Rc60587682b6747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e47b5b27204b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bf598808842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2c0a4e58443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f54c3317d49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533fc5ed64f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ec83212bb45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H MASKINER Konrad Andre Halsan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 MASKINER Konrad Andre Halsan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H MASKINER Konrad Andre Halsan ble etablert [år] og holder til i 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 MASKINER Konrad Andre Halsan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 MASKINER Konrad Andre Halsan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 MASKINER Konrad Andre Halsan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Aksel Bråtens veg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2072 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95 38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konhals@frisurf.no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959 409 676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 MASKINER Konrad Andre Halsan</a:t>
            </a:r>
          </a:p>
        </p:txBody>
      </p:sp>
    </p:spTree>
  </p:cSld>
  <p:clrMapOvr>
    <a:masterClrMapping xmlns:a="http://schemas.openxmlformats.org/drawingml/2006/main"/>
  </p:clrMapOvr>
</p:sld>
</file>