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ea7780fb1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b036849e54be8"/>
  </p:sldMasterIdLst>
  <p:sldIdLst>
    <p:sldId xmlns:r="http://schemas.openxmlformats.org/officeDocument/2006/relationships" id="256" r:id="Rd466812af99c4e06"/>
    <p:sldId xmlns:r="http://schemas.openxmlformats.org/officeDocument/2006/relationships" id="257" r:id="Ra78508d6d2eb4a25"/>
    <p:sldId xmlns:r="http://schemas.openxmlformats.org/officeDocument/2006/relationships" id="258" r:id="Ra0710131b505442e"/>
    <p:sldId xmlns:r="http://schemas.openxmlformats.org/officeDocument/2006/relationships" id="259" r:id="R9acaf53375d94c89"/>
    <p:sldId xmlns:r="http://schemas.openxmlformats.org/officeDocument/2006/relationships" id="260" r:id="R09919f68740347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b036849e54be8" /><Relationship Type="http://schemas.openxmlformats.org/officeDocument/2006/relationships/slide" Target="/ppt/slides/slide1.xml" Id="Rd466812af99c4e06" /><Relationship Type="http://schemas.openxmlformats.org/officeDocument/2006/relationships/slide" Target="/ppt/slides/slide2.xml" Id="Ra78508d6d2eb4a25" /><Relationship Type="http://schemas.openxmlformats.org/officeDocument/2006/relationships/slide" Target="/ppt/slides/slide3.xml" Id="Ra0710131b505442e" /><Relationship Type="http://schemas.openxmlformats.org/officeDocument/2006/relationships/slide" Target="/ppt/slides/slide4.xml" Id="R9acaf53375d94c89" /><Relationship Type="http://schemas.openxmlformats.org/officeDocument/2006/relationships/slide" Target="/ppt/slides/slide5.xml" Id="R09919f68740347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bad0d14a2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13c39cd954632" /><Relationship Type="http://schemas.openxmlformats.org/officeDocument/2006/relationships/theme" Target="/ppt/slideMasters/theme/theme1.xml" Id="Rb69068aea4d7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13c39cd9546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2bf0d212148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83d8a6ac243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188a8a4bb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1cca6c608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36948b217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PORSANGER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PORSANGER KOMMUNE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postmottak@porsanger.kommune.no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www.porsanger.kommune.no/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959 411 735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PORSANGER KOMMUNE</a:t>
            </a:r>
          </a:p>
        </p:txBody>
      </p:sp>
    </p:spTree>
  </p:cSld>
  <p:clrMapOvr>
    <a:masterClrMapping xmlns:a="http://schemas.openxmlformats.org/drawingml/2006/main"/>
  </p:clrMapOvr>
</p:sld>
</file>