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e1a61fb92048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f68d6c75724d1d"/>
  </p:sldMasterIdLst>
  <p:sldIdLst>
    <p:sldId xmlns:r="http://schemas.openxmlformats.org/officeDocument/2006/relationships" id="256" r:id="Ra29d8f97ffd24496"/>
    <p:sldId xmlns:r="http://schemas.openxmlformats.org/officeDocument/2006/relationships" id="257" r:id="R5893c37a43384fa9"/>
    <p:sldId xmlns:r="http://schemas.openxmlformats.org/officeDocument/2006/relationships" id="258" r:id="R88ff4dc115ec43b0"/>
    <p:sldId xmlns:r="http://schemas.openxmlformats.org/officeDocument/2006/relationships" id="259" r:id="R0512ee7bddce4d75"/>
    <p:sldId xmlns:r="http://schemas.openxmlformats.org/officeDocument/2006/relationships" id="260" r:id="R83d282cebff74d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68d6c75724d1d" /><Relationship Type="http://schemas.openxmlformats.org/officeDocument/2006/relationships/slide" Target="/ppt/slides/slide1.xml" Id="Ra29d8f97ffd24496" /><Relationship Type="http://schemas.openxmlformats.org/officeDocument/2006/relationships/slide" Target="/ppt/slides/slide2.xml" Id="R5893c37a43384fa9" /><Relationship Type="http://schemas.openxmlformats.org/officeDocument/2006/relationships/slide" Target="/ppt/slides/slide3.xml" Id="R88ff4dc115ec43b0" /><Relationship Type="http://schemas.openxmlformats.org/officeDocument/2006/relationships/slide" Target="/ppt/slides/slide4.xml" Id="R0512ee7bddce4d75" /><Relationship Type="http://schemas.openxmlformats.org/officeDocument/2006/relationships/slide" Target="/ppt/slides/slide5.xml" Id="R83d282cebff74d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cd94ae321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43cb340f24a8c" /><Relationship Type="http://schemas.openxmlformats.org/officeDocument/2006/relationships/theme" Target="/ppt/slideMasters/theme/theme1.xml" Id="Rf4183c12efc746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643cb340f2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54eee56fd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aa22c0d8343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c356c3ded4b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fe25144c9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c0f8fa4e0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KOMMUNE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Uggdalsvegen 301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43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fsk@tysnes.kommune.no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959 412 340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KOMMUNE</a:t>
            </a:r>
          </a:p>
        </p:txBody>
      </p:sp>
    </p:spTree>
  </p:cSld>
  <p:clrMapOvr>
    <a:masterClrMapping xmlns:a="http://schemas.openxmlformats.org/drawingml/2006/main"/>
  </p:clrMapOvr>
</p:sld>
</file>