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da62f308e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1f2d599f94ea1"/>
  </p:sldMasterIdLst>
  <p:sldIdLst>
    <p:sldId xmlns:r="http://schemas.openxmlformats.org/officeDocument/2006/relationships" id="256" r:id="R54aa4d00c28947bc"/>
    <p:sldId xmlns:r="http://schemas.openxmlformats.org/officeDocument/2006/relationships" id="257" r:id="Reb1f04ef3a104554"/>
    <p:sldId xmlns:r="http://schemas.openxmlformats.org/officeDocument/2006/relationships" id="258" r:id="Rf419e9b93e154148"/>
    <p:sldId xmlns:r="http://schemas.openxmlformats.org/officeDocument/2006/relationships" id="259" r:id="Rc489ae2522f844f6"/>
    <p:sldId xmlns:r="http://schemas.openxmlformats.org/officeDocument/2006/relationships" id="260" r:id="Rb0c9473b0efe4d5e"/>
    <p:sldId xmlns:r="http://schemas.openxmlformats.org/officeDocument/2006/relationships" id="261" r:id="R05aef1d0c707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1f2d599f94ea1" /><Relationship Type="http://schemas.openxmlformats.org/officeDocument/2006/relationships/slide" Target="/ppt/slides/slide1.xml" Id="R54aa4d00c28947bc" /><Relationship Type="http://schemas.openxmlformats.org/officeDocument/2006/relationships/slide" Target="/ppt/slides/slide2.xml" Id="Reb1f04ef3a104554" /><Relationship Type="http://schemas.openxmlformats.org/officeDocument/2006/relationships/slide" Target="/ppt/slides/slide3.xml" Id="Rf419e9b93e154148" /><Relationship Type="http://schemas.openxmlformats.org/officeDocument/2006/relationships/slide" Target="/ppt/slides/slide4.xml" Id="Rc489ae2522f844f6" /><Relationship Type="http://schemas.openxmlformats.org/officeDocument/2006/relationships/slide" Target="/ppt/slides/slide5.xml" Id="Rb0c9473b0efe4d5e" /><Relationship Type="http://schemas.openxmlformats.org/officeDocument/2006/relationships/slide" Target="/ppt/slides/slide6.xml" Id="R05aef1d0c707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98eaf075d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fb0a68ac4fbc" /><Relationship Type="http://schemas.openxmlformats.org/officeDocument/2006/relationships/theme" Target="/ppt/slideMasters/theme/theme1.xml" Id="Rd43cb7945df3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fbfb0a68ac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00fd6526e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01a2791e8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4e7fc765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b8da26a1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f4611a7f2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ce97c49be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BERNHARD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8610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88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959 424 616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