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960b1138a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0cc13def64778"/>
  </p:sldMasterIdLst>
  <p:sldIdLst>
    <p:sldId xmlns:r="http://schemas.openxmlformats.org/officeDocument/2006/relationships" id="256" r:id="Rd345c3025cea4e29"/>
    <p:sldId xmlns:r="http://schemas.openxmlformats.org/officeDocument/2006/relationships" id="257" r:id="R78107b19a7a444b3"/>
    <p:sldId xmlns:r="http://schemas.openxmlformats.org/officeDocument/2006/relationships" id="258" r:id="Rddafd9f5f91f4984"/>
    <p:sldId xmlns:r="http://schemas.openxmlformats.org/officeDocument/2006/relationships" id="259" r:id="R6811af03997a41c0"/>
    <p:sldId xmlns:r="http://schemas.openxmlformats.org/officeDocument/2006/relationships" id="260" r:id="Rdfe3ce1fcc20471c"/>
    <p:sldId xmlns:r="http://schemas.openxmlformats.org/officeDocument/2006/relationships" id="261" r:id="R6859099ce1e04194"/>
    <p:sldId xmlns:r="http://schemas.openxmlformats.org/officeDocument/2006/relationships" id="262" r:id="R8d932d9d8a92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0cc13def64778" /><Relationship Type="http://schemas.openxmlformats.org/officeDocument/2006/relationships/slide" Target="/ppt/slides/slide1.xml" Id="Rd345c3025cea4e29" /><Relationship Type="http://schemas.openxmlformats.org/officeDocument/2006/relationships/slide" Target="/ppt/slides/slide2.xml" Id="R78107b19a7a444b3" /><Relationship Type="http://schemas.openxmlformats.org/officeDocument/2006/relationships/slide" Target="/ppt/slides/slide3.xml" Id="Rddafd9f5f91f4984" /><Relationship Type="http://schemas.openxmlformats.org/officeDocument/2006/relationships/slide" Target="/ppt/slides/slide4.xml" Id="R6811af03997a41c0" /><Relationship Type="http://schemas.openxmlformats.org/officeDocument/2006/relationships/slide" Target="/ppt/slides/slide5.xml" Id="Rdfe3ce1fcc20471c" /><Relationship Type="http://schemas.openxmlformats.org/officeDocument/2006/relationships/slide" Target="/ppt/slides/slide6.xml" Id="R6859099ce1e04194" /><Relationship Type="http://schemas.openxmlformats.org/officeDocument/2006/relationships/slide" Target="/ppt/slides/slide7.xml" Id="R8d932d9d8a92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e9c6deb0d4b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e084099e443f5" /><Relationship Type="http://schemas.openxmlformats.org/officeDocument/2006/relationships/theme" Target="/ppt/slideMasters/theme/theme1.xml" Id="R944ca160f94c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e084099e4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653aa2240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4a84a2015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17cbc83a6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953cc0292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2b152ca3e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677e1e3447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fd75e2633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BERNHARD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OLSEN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40 365 093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7 331 422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61 753 817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OLSEN EIENDOM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8610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88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959 424 616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OLSEN AS</a:t>
            </a:r>
          </a:p>
        </p:txBody>
      </p:sp>
    </p:spTree>
  </p:cSld>
  <p:clrMapOvr>
    <a:masterClrMapping xmlns:a="http://schemas.openxmlformats.org/drawingml/2006/main"/>
  </p:clrMapOvr>
</p:sld>
</file>