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ff76021e44d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0cfd925de4e0e"/>
  </p:sldMasterIdLst>
  <p:sldIdLst>
    <p:sldId xmlns:r="http://schemas.openxmlformats.org/officeDocument/2006/relationships" id="256" r:id="Rfb68020004b84c59"/>
    <p:sldId xmlns:r="http://schemas.openxmlformats.org/officeDocument/2006/relationships" id="257" r:id="R0919617a849d4702"/>
    <p:sldId xmlns:r="http://schemas.openxmlformats.org/officeDocument/2006/relationships" id="258" r:id="R299a440f193f4e0e"/>
    <p:sldId xmlns:r="http://schemas.openxmlformats.org/officeDocument/2006/relationships" id="259" r:id="Rfd142d0032464b0a"/>
    <p:sldId xmlns:r="http://schemas.openxmlformats.org/officeDocument/2006/relationships" id="260" r:id="R04af1a5d31024e66"/>
    <p:sldId xmlns:r="http://schemas.openxmlformats.org/officeDocument/2006/relationships" id="261" r:id="R89fc861faf37471b"/>
    <p:sldId xmlns:r="http://schemas.openxmlformats.org/officeDocument/2006/relationships" id="262" r:id="Rc67ace9f716e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0cfd925de4e0e" /><Relationship Type="http://schemas.openxmlformats.org/officeDocument/2006/relationships/slide" Target="/ppt/slides/slide1.xml" Id="Rfb68020004b84c59" /><Relationship Type="http://schemas.openxmlformats.org/officeDocument/2006/relationships/slide" Target="/ppt/slides/slide2.xml" Id="R0919617a849d4702" /><Relationship Type="http://schemas.openxmlformats.org/officeDocument/2006/relationships/slide" Target="/ppt/slides/slide3.xml" Id="R299a440f193f4e0e" /><Relationship Type="http://schemas.openxmlformats.org/officeDocument/2006/relationships/slide" Target="/ppt/slides/slide4.xml" Id="Rfd142d0032464b0a" /><Relationship Type="http://schemas.openxmlformats.org/officeDocument/2006/relationships/slide" Target="/ppt/slides/slide5.xml" Id="R04af1a5d31024e66" /><Relationship Type="http://schemas.openxmlformats.org/officeDocument/2006/relationships/slide" Target="/ppt/slides/slide6.xml" Id="R89fc861faf37471b" /><Relationship Type="http://schemas.openxmlformats.org/officeDocument/2006/relationships/slide" Target="/ppt/slides/slide7.xml" Id="Rc67ace9f716e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2856db0ae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01c3a2a04d6a" /><Relationship Type="http://schemas.openxmlformats.org/officeDocument/2006/relationships/theme" Target="/ppt/slideMasters/theme/theme1.xml" Id="Rb2aa45c011cb4a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f01c3a2a0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d4609251043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26baa4241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dd3838d6048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ea60dd9bb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99f77d6dd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0adc605ea46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6350d8743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TRI-LI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TRI-LI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5 270 924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4 458 164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7 914 362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84 827 418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GRATIUS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OPTIMUSPISTOR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TRINE-LISE JORDAN BREKKE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91B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959 428 069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TRI-LI HOLDING AS</a:t>
            </a:r>
          </a:p>
        </p:txBody>
      </p:sp>
    </p:spTree>
  </p:cSld>
  <p:clrMapOvr>
    <a:masterClrMapping xmlns:a="http://schemas.openxmlformats.org/drawingml/2006/main"/>
  </p:clrMapOvr>
</p:sld>
</file>