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dd63c042d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566f659fc4914"/>
  </p:sldMasterIdLst>
  <p:sldIdLst>
    <p:sldId xmlns:r="http://schemas.openxmlformats.org/officeDocument/2006/relationships" id="256" r:id="Rf9e645bacab34e51"/>
    <p:sldId xmlns:r="http://schemas.openxmlformats.org/officeDocument/2006/relationships" id="257" r:id="Rdf394aed87c24938"/>
    <p:sldId xmlns:r="http://schemas.openxmlformats.org/officeDocument/2006/relationships" id="258" r:id="Reb235323f2ed4cfd"/>
    <p:sldId xmlns:r="http://schemas.openxmlformats.org/officeDocument/2006/relationships" id="259" r:id="Rec624108efc941f4"/>
    <p:sldId xmlns:r="http://schemas.openxmlformats.org/officeDocument/2006/relationships" id="260" r:id="R6e5b230e3c9e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566f659fc4914" /><Relationship Type="http://schemas.openxmlformats.org/officeDocument/2006/relationships/slide" Target="/ppt/slides/slide1.xml" Id="Rf9e645bacab34e51" /><Relationship Type="http://schemas.openxmlformats.org/officeDocument/2006/relationships/slide" Target="/ppt/slides/slide2.xml" Id="Rdf394aed87c24938" /><Relationship Type="http://schemas.openxmlformats.org/officeDocument/2006/relationships/slide" Target="/ppt/slides/slide3.xml" Id="Reb235323f2ed4cfd" /><Relationship Type="http://schemas.openxmlformats.org/officeDocument/2006/relationships/slide" Target="/ppt/slides/slide4.xml" Id="Rec624108efc941f4" /><Relationship Type="http://schemas.openxmlformats.org/officeDocument/2006/relationships/slide" Target="/ppt/slides/slide5.xml" Id="R6e5b230e3c9e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1a51c6088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dfc5c11840f2" /><Relationship Type="http://schemas.openxmlformats.org/officeDocument/2006/relationships/theme" Target="/ppt/slideMasters/theme/theme1.xml" Id="Rd18bceccf634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9dfc5c118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4170cf3ed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e0341edf0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5659b978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7d48aa10f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0cd0d1fe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