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ffcdc3a16241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c077f85dc34b23"/>
  </p:sldMasterIdLst>
  <p:sldIdLst>
    <p:sldId xmlns:r="http://schemas.openxmlformats.org/officeDocument/2006/relationships" id="256" r:id="Rb95dee601f7c41fd"/>
    <p:sldId xmlns:r="http://schemas.openxmlformats.org/officeDocument/2006/relationships" id="257" r:id="Rfa30c6194b63492d"/>
    <p:sldId xmlns:r="http://schemas.openxmlformats.org/officeDocument/2006/relationships" id="258" r:id="R68e6dac0b8744f3f"/>
    <p:sldId xmlns:r="http://schemas.openxmlformats.org/officeDocument/2006/relationships" id="259" r:id="R9dca44a4a318459a"/>
    <p:sldId xmlns:r="http://schemas.openxmlformats.org/officeDocument/2006/relationships" id="260" r:id="R6bfa1b80ce4043fe"/>
    <p:sldId xmlns:r="http://schemas.openxmlformats.org/officeDocument/2006/relationships" id="261" r:id="R70eea2920e5a45ee"/>
    <p:sldId xmlns:r="http://schemas.openxmlformats.org/officeDocument/2006/relationships" id="262" r:id="R1e1217a50c224c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077f85dc34b23" /><Relationship Type="http://schemas.openxmlformats.org/officeDocument/2006/relationships/slide" Target="/ppt/slides/slide1.xml" Id="Rb95dee601f7c41fd" /><Relationship Type="http://schemas.openxmlformats.org/officeDocument/2006/relationships/slide" Target="/ppt/slides/slide2.xml" Id="Rfa30c6194b63492d" /><Relationship Type="http://schemas.openxmlformats.org/officeDocument/2006/relationships/slide" Target="/ppt/slides/slide3.xml" Id="R68e6dac0b8744f3f" /><Relationship Type="http://schemas.openxmlformats.org/officeDocument/2006/relationships/slide" Target="/ppt/slides/slide4.xml" Id="R9dca44a4a318459a" /><Relationship Type="http://schemas.openxmlformats.org/officeDocument/2006/relationships/slide" Target="/ppt/slides/slide5.xml" Id="R6bfa1b80ce4043fe" /><Relationship Type="http://schemas.openxmlformats.org/officeDocument/2006/relationships/slide" Target="/ppt/slides/slide6.xml" Id="R70eea2920e5a45ee" /><Relationship Type="http://schemas.openxmlformats.org/officeDocument/2006/relationships/slide" Target="/ppt/slides/slide7.xml" Id="R1e1217a50c224c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d758990c248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212f6e3af4d53" /><Relationship Type="http://schemas.openxmlformats.org/officeDocument/2006/relationships/theme" Target="/ppt/slideMasters/theme/theme1.xml" Id="R950a17c080fa43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9212f6e3af4d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3f2d7fef740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aba27d6e549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eac48fd0a49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ffaf32d1241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c22abf1df49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f7747675e43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3faf3ff8c40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OTTO OLSEN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OLSEN INVEST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−1 620 975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332 849 500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532 427 932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735 800 575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ERLING MELHUS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183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89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959 446 768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OLSEN INVEST AS</a:t>
            </a:r>
          </a:p>
        </p:txBody>
      </p:sp>
    </p:spTree>
  </p:cSld>
  <p:clrMapOvr>
    <a:masterClrMapping xmlns:a="http://schemas.openxmlformats.org/drawingml/2006/main"/>
  </p:clrMapOvr>
</p:sld>
</file>