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fd01668aae4c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2a746d72ad4cbe"/>
  </p:sldMasterIdLst>
  <p:sldIdLst>
    <p:sldId xmlns:r="http://schemas.openxmlformats.org/officeDocument/2006/relationships" id="256" r:id="R4827426201ea467a"/>
    <p:sldId xmlns:r="http://schemas.openxmlformats.org/officeDocument/2006/relationships" id="257" r:id="Re6827c3dafe54074"/>
    <p:sldId xmlns:r="http://schemas.openxmlformats.org/officeDocument/2006/relationships" id="258" r:id="R1b645faea28e4f72"/>
    <p:sldId xmlns:r="http://schemas.openxmlformats.org/officeDocument/2006/relationships" id="259" r:id="Ra71b6f073cc74841"/>
    <p:sldId xmlns:r="http://schemas.openxmlformats.org/officeDocument/2006/relationships" id="260" r:id="R13d0aa97f0fb4d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2a746d72ad4cbe" /><Relationship Type="http://schemas.openxmlformats.org/officeDocument/2006/relationships/slide" Target="/ppt/slides/slide1.xml" Id="R4827426201ea467a" /><Relationship Type="http://schemas.openxmlformats.org/officeDocument/2006/relationships/slide" Target="/ppt/slides/slide2.xml" Id="Re6827c3dafe54074" /><Relationship Type="http://schemas.openxmlformats.org/officeDocument/2006/relationships/slide" Target="/ppt/slides/slide3.xml" Id="R1b645faea28e4f72" /><Relationship Type="http://schemas.openxmlformats.org/officeDocument/2006/relationships/slide" Target="/ppt/slides/slide4.xml" Id="Ra71b6f073cc74841" /><Relationship Type="http://schemas.openxmlformats.org/officeDocument/2006/relationships/slide" Target="/ppt/slides/slide5.xml" Id="R13d0aa97f0fb4d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7fa2b073b14a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342c9776f4bf5" /><Relationship Type="http://schemas.openxmlformats.org/officeDocument/2006/relationships/theme" Target="/ppt/slideMasters/theme/theme1.xml" Id="Rfdd0563ae36942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6342c9776f4b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ac86ef20a48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589b63f0d4b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f6123141e4a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1f42ef01e49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2844eb25b4e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NARVIK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NARVIK KOMMUNE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 91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postmottak@narvik.kommune.no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www.narvik.kommune.no/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959 469 059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KOMMUNE</a:t>
            </a:r>
          </a:p>
        </p:txBody>
      </p:sp>
    </p:spTree>
  </p:cSld>
  <p:clrMapOvr>
    <a:masterClrMapping xmlns:a="http://schemas.openxmlformats.org/drawingml/2006/main"/>
  </p:clrMapOvr>
</p:sld>
</file>