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728bce327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7ca500ff6b497d"/>
  </p:sldMasterIdLst>
  <p:sldIdLst>
    <p:sldId xmlns:r="http://schemas.openxmlformats.org/officeDocument/2006/relationships" id="256" r:id="R877d88c4f4a440d4"/>
    <p:sldId xmlns:r="http://schemas.openxmlformats.org/officeDocument/2006/relationships" id="257" r:id="Rf4978c69deb74034"/>
    <p:sldId xmlns:r="http://schemas.openxmlformats.org/officeDocument/2006/relationships" id="258" r:id="Ra2f5114f356842c5"/>
    <p:sldId xmlns:r="http://schemas.openxmlformats.org/officeDocument/2006/relationships" id="259" r:id="R34998a353599450b"/>
    <p:sldId xmlns:r="http://schemas.openxmlformats.org/officeDocument/2006/relationships" id="260" r:id="Rf561529b7627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ca500ff6b497d" /><Relationship Type="http://schemas.openxmlformats.org/officeDocument/2006/relationships/slide" Target="/ppt/slides/slide1.xml" Id="R877d88c4f4a440d4" /><Relationship Type="http://schemas.openxmlformats.org/officeDocument/2006/relationships/slide" Target="/ppt/slides/slide2.xml" Id="Rf4978c69deb74034" /><Relationship Type="http://schemas.openxmlformats.org/officeDocument/2006/relationships/slide" Target="/ppt/slides/slide3.xml" Id="Ra2f5114f356842c5" /><Relationship Type="http://schemas.openxmlformats.org/officeDocument/2006/relationships/slide" Target="/ppt/slides/slide4.xml" Id="R34998a353599450b" /><Relationship Type="http://schemas.openxmlformats.org/officeDocument/2006/relationships/slide" Target="/ppt/slides/slide5.xml" Id="Rf561529b7627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6c62dfd10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3aa66d2ae4e6f" /><Relationship Type="http://schemas.openxmlformats.org/officeDocument/2006/relationships/theme" Target="/ppt/slideMasters/theme/theme1.xml" Id="R4f78f5bfbe59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3aa66d2ae4e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1e88b5c5b43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2e82451f1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5461e9fce47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31448095f43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f83bce2f645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DIELDDANUORI SUOHKAN - TJELDSUND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DIELDDANUORI SUOHKAN - TJELDSUND KOMMUNE ble etablert [år] og holder til i Evenskjer.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9440 Evenskjer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08 95 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post@tjeldsund.kommune.no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www.tjeldsund.kommune.no/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