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d535fa9677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f31a7f0d544001"/>
  </p:sldMasterIdLst>
  <p:sldIdLst>
    <p:sldId xmlns:r="http://schemas.openxmlformats.org/officeDocument/2006/relationships" id="256" r:id="Rd8ceb20ba0d147bd"/>
    <p:sldId xmlns:r="http://schemas.openxmlformats.org/officeDocument/2006/relationships" id="257" r:id="R0ac68f003b79485b"/>
    <p:sldId xmlns:r="http://schemas.openxmlformats.org/officeDocument/2006/relationships" id="258" r:id="R0cf9a25549e7421a"/>
    <p:sldId xmlns:r="http://schemas.openxmlformats.org/officeDocument/2006/relationships" id="259" r:id="R267729769e844e6d"/>
    <p:sldId xmlns:r="http://schemas.openxmlformats.org/officeDocument/2006/relationships" id="260" r:id="Rf4093ed842f44d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31a7f0d544001" /><Relationship Type="http://schemas.openxmlformats.org/officeDocument/2006/relationships/slide" Target="/ppt/slides/slide1.xml" Id="Rd8ceb20ba0d147bd" /><Relationship Type="http://schemas.openxmlformats.org/officeDocument/2006/relationships/slide" Target="/ppt/slides/slide2.xml" Id="R0ac68f003b79485b" /><Relationship Type="http://schemas.openxmlformats.org/officeDocument/2006/relationships/slide" Target="/ppt/slides/slide3.xml" Id="R0cf9a25549e7421a" /><Relationship Type="http://schemas.openxmlformats.org/officeDocument/2006/relationships/slide" Target="/ppt/slides/slide4.xml" Id="R267729769e844e6d" /><Relationship Type="http://schemas.openxmlformats.org/officeDocument/2006/relationships/slide" Target="/ppt/slides/slide5.xml" Id="Rf4093ed842f44d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7c2e52d7c64a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4ff76511c43a1" /><Relationship Type="http://schemas.openxmlformats.org/officeDocument/2006/relationships/theme" Target="/ppt/slideMasters/theme/theme1.xml" Id="R5eee3a19113d4d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74ff76511c43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f7cccfc2249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26be258c24c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4182065f643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92dde073143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8ea26617c49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GRATANGEN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GRATANGEN KOMMUNE ble etablert [år] og holder til i Gratangen.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Nergårdveien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9470 Gratangen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02 18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postmottak@gratangen.kommune.no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www.gratangen.kommune.no/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959 469 415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GRATANGEN KOMMUNE</a:t>
            </a:r>
          </a:p>
        </p:txBody>
      </p:sp>
    </p:spTree>
  </p:cSld>
  <p:clrMapOvr>
    <a:masterClrMapping xmlns:a="http://schemas.openxmlformats.org/drawingml/2006/main"/>
  </p:clrMapOvr>
</p:sld>
</file>