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ba8cd57e1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8db0b92a24174"/>
  </p:sldMasterIdLst>
  <p:sldIdLst>
    <p:sldId xmlns:r="http://schemas.openxmlformats.org/officeDocument/2006/relationships" id="256" r:id="Rdbcedbcd5c1f4914"/>
    <p:sldId xmlns:r="http://schemas.openxmlformats.org/officeDocument/2006/relationships" id="257" r:id="R7f2e4711da4f40a1"/>
    <p:sldId xmlns:r="http://schemas.openxmlformats.org/officeDocument/2006/relationships" id="258" r:id="Rcfd00c2246d74cb2"/>
    <p:sldId xmlns:r="http://schemas.openxmlformats.org/officeDocument/2006/relationships" id="259" r:id="R023a0336698b4966"/>
    <p:sldId xmlns:r="http://schemas.openxmlformats.org/officeDocument/2006/relationships" id="260" r:id="R5f0b5aeb4c3b44f0"/>
    <p:sldId xmlns:r="http://schemas.openxmlformats.org/officeDocument/2006/relationships" id="261" r:id="R7b66569b7db74bf3"/>
    <p:sldId xmlns:r="http://schemas.openxmlformats.org/officeDocument/2006/relationships" id="262" r:id="R8c5a09d80cd2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8db0b92a24174" /><Relationship Type="http://schemas.openxmlformats.org/officeDocument/2006/relationships/slide" Target="/ppt/slides/slide1.xml" Id="Rdbcedbcd5c1f4914" /><Relationship Type="http://schemas.openxmlformats.org/officeDocument/2006/relationships/slide" Target="/ppt/slides/slide2.xml" Id="R7f2e4711da4f40a1" /><Relationship Type="http://schemas.openxmlformats.org/officeDocument/2006/relationships/slide" Target="/ppt/slides/slide3.xml" Id="Rcfd00c2246d74cb2" /><Relationship Type="http://schemas.openxmlformats.org/officeDocument/2006/relationships/slide" Target="/ppt/slides/slide4.xml" Id="R023a0336698b4966" /><Relationship Type="http://schemas.openxmlformats.org/officeDocument/2006/relationships/slide" Target="/ppt/slides/slide5.xml" Id="R5f0b5aeb4c3b44f0" /><Relationship Type="http://schemas.openxmlformats.org/officeDocument/2006/relationships/slide" Target="/ppt/slides/slide6.xml" Id="R7b66569b7db74bf3" /><Relationship Type="http://schemas.openxmlformats.org/officeDocument/2006/relationships/slide" Target="/ppt/slides/slide7.xml" Id="R8c5a09d80cd2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6b5f2d94a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6eb844884163" /><Relationship Type="http://schemas.openxmlformats.org/officeDocument/2006/relationships/theme" Target="/ppt/slideMasters/theme/theme1.xml" Id="R30dfd223befa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26eb84488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44ae42c3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980898457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e8e15731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dbe2a303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8b34ebf1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0a9f3330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2722e0907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FOSSEN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