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5a66304854e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3eb25d3bc4174"/>
  </p:sldMasterIdLst>
  <p:sldIdLst>
    <p:sldId xmlns:r="http://schemas.openxmlformats.org/officeDocument/2006/relationships" id="256" r:id="Refb15def3c724fe9"/>
    <p:sldId xmlns:r="http://schemas.openxmlformats.org/officeDocument/2006/relationships" id="257" r:id="R25665cdc46df447d"/>
    <p:sldId xmlns:r="http://schemas.openxmlformats.org/officeDocument/2006/relationships" id="258" r:id="R729888ed4bc24c32"/>
    <p:sldId xmlns:r="http://schemas.openxmlformats.org/officeDocument/2006/relationships" id="259" r:id="Raebf832c549a4d66"/>
    <p:sldId xmlns:r="http://schemas.openxmlformats.org/officeDocument/2006/relationships" id="260" r:id="R2e4b7bbda314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3eb25d3bc4174" /><Relationship Type="http://schemas.openxmlformats.org/officeDocument/2006/relationships/slide" Target="/ppt/slides/slide1.xml" Id="Refb15def3c724fe9" /><Relationship Type="http://schemas.openxmlformats.org/officeDocument/2006/relationships/slide" Target="/ppt/slides/slide2.xml" Id="R25665cdc46df447d" /><Relationship Type="http://schemas.openxmlformats.org/officeDocument/2006/relationships/slide" Target="/ppt/slides/slide3.xml" Id="R729888ed4bc24c32" /><Relationship Type="http://schemas.openxmlformats.org/officeDocument/2006/relationships/slide" Target="/ppt/slides/slide4.xml" Id="Raebf832c549a4d66" /><Relationship Type="http://schemas.openxmlformats.org/officeDocument/2006/relationships/slide" Target="/ppt/slides/slide5.xml" Id="R2e4b7bbda314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f520b2795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b7de48034de8" /><Relationship Type="http://schemas.openxmlformats.org/officeDocument/2006/relationships/theme" Target="/ppt/slideMasters/theme/theme1.xml" Id="R0581195eff01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6b7de4803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4540de3d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37216777d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f772a546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4a32dbea3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bdbf8d7b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IBESTAD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IBESTAD KOMMUNE ble etablert [år] og holder til i Hamnvik.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Olsens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9450 Hamnvik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postmottak@ibestad.kommune.no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www.ibestad.kommune.no/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IBESTAD KOMMUNE</a:t>
            </a:r>
          </a:p>
        </p:txBody>
      </p:sp>
    </p:spTree>
  </p:cSld>
  <p:clrMapOvr>
    <a:masterClrMapping xmlns:a="http://schemas.openxmlformats.org/drawingml/2006/main"/>
  </p:clrMapOvr>
</p:sld>
</file>