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f55c6df0d47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28b39523a44a7"/>
  </p:sldMasterIdLst>
  <p:sldIdLst>
    <p:sldId xmlns:r="http://schemas.openxmlformats.org/officeDocument/2006/relationships" id="256" r:id="Re4fea38fcf2c4037"/>
    <p:sldId xmlns:r="http://schemas.openxmlformats.org/officeDocument/2006/relationships" id="257" r:id="R7c9f4970b1364407"/>
    <p:sldId xmlns:r="http://schemas.openxmlformats.org/officeDocument/2006/relationships" id="258" r:id="R4991b4ba7c274634"/>
    <p:sldId xmlns:r="http://schemas.openxmlformats.org/officeDocument/2006/relationships" id="259" r:id="R1c1e6a279f5f4455"/>
    <p:sldId xmlns:r="http://schemas.openxmlformats.org/officeDocument/2006/relationships" id="260" r:id="Rb2eaf8f1da0e41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28b39523a44a7" /><Relationship Type="http://schemas.openxmlformats.org/officeDocument/2006/relationships/slide" Target="/ppt/slides/slide1.xml" Id="Re4fea38fcf2c4037" /><Relationship Type="http://schemas.openxmlformats.org/officeDocument/2006/relationships/slide" Target="/ppt/slides/slide2.xml" Id="R7c9f4970b1364407" /><Relationship Type="http://schemas.openxmlformats.org/officeDocument/2006/relationships/slide" Target="/ppt/slides/slide3.xml" Id="R4991b4ba7c274634" /><Relationship Type="http://schemas.openxmlformats.org/officeDocument/2006/relationships/slide" Target="/ppt/slides/slide4.xml" Id="R1c1e6a279f5f4455" /><Relationship Type="http://schemas.openxmlformats.org/officeDocument/2006/relationships/slide" Target="/ppt/slides/slide5.xml" Id="Rb2eaf8f1da0e41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682a576b0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a571317af45c1" /><Relationship Type="http://schemas.openxmlformats.org/officeDocument/2006/relationships/theme" Target="/ppt/slideMasters/theme/theme1.xml" Id="R556f3f96c9b7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a571317af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e0f6654e3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98f18f88e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774154a00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18221b9b7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1e03c115846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LAVANGEN KOMMUNE LOABÁGA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KOMMUNE LOABÁGA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LAVANGEN KOMMUNE LOABÁGA SUOHKAN ble etablert [år] og holder til i Tennevoll.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KOMMUNE LOABÁGA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KOMMUNE LOABÁGA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KOMMUNE LOABÁGA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9357 Tennevoll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17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post@lavangen.kommune.no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www.lavangen.kommune.no/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KOMMUNE LOABÁGA SUOHKAN</a:t>
            </a:r>
          </a:p>
        </p:txBody>
      </p:sp>
    </p:spTree>
  </p:cSld>
  <p:clrMapOvr>
    <a:masterClrMapping xmlns:a="http://schemas.openxmlformats.org/drawingml/2006/main"/>
  </p:clrMapOvr>
</p:sld>
</file>