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d31702f17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04ee0412014d64"/>
  </p:sldMasterIdLst>
  <p:sldIdLst>
    <p:sldId xmlns:r="http://schemas.openxmlformats.org/officeDocument/2006/relationships" id="256" r:id="Ra70b7e7b17244229"/>
    <p:sldId xmlns:r="http://schemas.openxmlformats.org/officeDocument/2006/relationships" id="257" r:id="Re4c7a5b9e3cd47f6"/>
    <p:sldId xmlns:r="http://schemas.openxmlformats.org/officeDocument/2006/relationships" id="258" r:id="R7612a80f00854c5c"/>
    <p:sldId xmlns:r="http://schemas.openxmlformats.org/officeDocument/2006/relationships" id="259" r:id="R031140fe51c54baf"/>
    <p:sldId xmlns:r="http://schemas.openxmlformats.org/officeDocument/2006/relationships" id="260" r:id="Re3527d09398e4c04"/>
    <p:sldId xmlns:r="http://schemas.openxmlformats.org/officeDocument/2006/relationships" id="261" r:id="R1b07d38aa5a54fa3"/>
    <p:sldId xmlns:r="http://schemas.openxmlformats.org/officeDocument/2006/relationships" id="262" r:id="Rb45a9b515601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4ee0412014d64" /><Relationship Type="http://schemas.openxmlformats.org/officeDocument/2006/relationships/slide" Target="/ppt/slides/slide1.xml" Id="Ra70b7e7b17244229" /><Relationship Type="http://schemas.openxmlformats.org/officeDocument/2006/relationships/slide" Target="/ppt/slides/slide2.xml" Id="Re4c7a5b9e3cd47f6" /><Relationship Type="http://schemas.openxmlformats.org/officeDocument/2006/relationships/slide" Target="/ppt/slides/slide3.xml" Id="R7612a80f00854c5c" /><Relationship Type="http://schemas.openxmlformats.org/officeDocument/2006/relationships/slide" Target="/ppt/slides/slide4.xml" Id="R031140fe51c54baf" /><Relationship Type="http://schemas.openxmlformats.org/officeDocument/2006/relationships/slide" Target="/ppt/slides/slide5.xml" Id="Re3527d09398e4c04" /><Relationship Type="http://schemas.openxmlformats.org/officeDocument/2006/relationships/slide" Target="/ppt/slides/slide6.xml" Id="R1b07d38aa5a54fa3" /><Relationship Type="http://schemas.openxmlformats.org/officeDocument/2006/relationships/slide" Target="/ppt/slides/slide7.xml" Id="Rb45a9b515601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deeedcecf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8bb2e6d9449f4" /><Relationship Type="http://schemas.openxmlformats.org/officeDocument/2006/relationships/theme" Target="/ppt/slideMasters/theme/theme1.xml" Id="R0635d5823643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18bb2e6d9449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976d59358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5a2a3e79c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f050403d2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31ef01614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51b4f142b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4b0a7e6c84a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5951fd946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29 113 702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23 933 539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24 487 202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237 103 089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268 267 124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PER-ARNFINN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HEBBIS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PER-ARNFINN BREKKE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Per-Arnfinn Brekke, Dagaliveien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perbre@online.no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959 472 645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HOLDING AS</a:t>
            </a:r>
          </a:p>
        </p:txBody>
      </p:sp>
    </p:spTree>
  </p:cSld>
  <p:clrMapOvr>
    <a:masterClrMapping xmlns:a="http://schemas.openxmlformats.org/drawingml/2006/main"/>
  </p:clrMapOvr>
</p:sld>
</file>