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b9fff5c1d04e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550e74482c4a3d"/>
  </p:sldMasterIdLst>
  <p:sldIdLst>
    <p:sldId xmlns:r="http://schemas.openxmlformats.org/officeDocument/2006/relationships" id="256" r:id="R11fcdbb5d7554eb1"/>
    <p:sldId xmlns:r="http://schemas.openxmlformats.org/officeDocument/2006/relationships" id="257" r:id="R596d07edfbd44cca"/>
    <p:sldId xmlns:r="http://schemas.openxmlformats.org/officeDocument/2006/relationships" id="258" r:id="Rd6e79e28b24849c4"/>
    <p:sldId xmlns:r="http://schemas.openxmlformats.org/officeDocument/2006/relationships" id="259" r:id="Rbef2de09a60f469e"/>
    <p:sldId xmlns:r="http://schemas.openxmlformats.org/officeDocument/2006/relationships" id="260" r:id="R7ff37b57e3fc493a"/>
    <p:sldId xmlns:r="http://schemas.openxmlformats.org/officeDocument/2006/relationships" id="261" r:id="R0796175ea81d49b5"/>
    <p:sldId xmlns:r="http://schemas.openxmlformats.org/officeDocument/2006/relationships" id="262" r:id="Re3c5e44001f044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50e74482c4a3d" /><Relationship Type="http://schemas.openxmlformats.org/officeDocument/2006/relationships/slide" Target="/ppt/slides/slide1.xml" Id="R11fcdbb5d7554eb1" /><Relationship Type="http://schemas.openxmlformats.org/officeDocument/2006/relationships/slide" Target="/ppt/slides/slide2.xml" Id="R596d07edfbd44cca" /><Relationship Type="http://schemas.openxmlformats.org/officeDocument/2006/relationships/slide" Target="/ppt/slides/slide3.xml" Id="Rd6e79e28b24849c4" /><Relationship Type="http://schemas.openxmlformats.org/officeDocument/2006/relationships/slide" Target="/ppt/slides/slide4.xml" Id="Rbef2de09a60f469e" /><Relationship Type="http://schemas.openxmlformats.org/officeDocument/2006/relationships/slide" Target="/ppt/slides/slide5.xml" Id="R7ff37b57e3fc493a" /><Relationship Type="http://schemas.openxmlformats.org/officeDocument/2006/relationships/slide" Target="/ppt/slides/slide6.xml" Id="R0796175ea81d49b5" /><Relationship Type="http://schemas.openxmlformats.org/officeDocument/2006/relationships/slide" Target="/ppt/slides/slide7.xml" Id="Re3c5e44001f044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b25d406de42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578921acd4176" /><Relationship Type="http://schemas.openxmlformats.org/officeDocument/2006/relationships/theme" Target="/ppt/slideMasters/theme/theme1.xml" Id="Rea613194dac146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a578921acd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2bcb1177546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ea4f1c1142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ace659ea644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7fc51a04540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7f5aeff0a40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a342c284a45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d8f441679b40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4 763 515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60 576 041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70 917 093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78,7 %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NICOLINE 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HENRIK SIBBERN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959 492 832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CALLE AS</a:t>
            </a:r>
          </a:p>
        </p:txBody>
      </p:sp>
    </p:spTree>
  </p:cSld>
  <p:clrMapOvr>
    <a:masterClrMapping xmlns:a="http://schemas.openxmlformats.org/drawingml/2006/main"/>
  </p:clrMapOvr>
</p:sld>
</file>