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e44945face43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228c53487144e7"/>
  </p:sldMasterIdLst>
  <p:sldIdLst>
    <p:sldId xmlns:r="http://schemas.openxmlformats.org/officeDocument/2006/relationships" id="256" r:id="R552c24ee873940be"/>
    <p:sldId xmlns:r="http://schemas.openxmlformats.org/officeDocument/2006/relationships" id="257" r:id="Rd56ae455f427439b"/>
    <p:sldId xmlns:r="http://schemas.openxmlformats.org/officeDocument/2006/relationships" id="258" r:id="R9b34dcf08f2846d9"/>
    <p:sldId xmlns:r="http://schemas.openxmlformats.org/officeDocument/2006/relationships" id="259" r:id="Ra2c565c9a8214427"/>
    <p:sldId xmlns:r="http://schemas.openxmlformats.org/officeDocument/2006/relationships" id="260" r:id="R3255a374035e49a4"/>
    <p:sldId xmlns:r="http://schemas.openxmlformats.org/officeDocument/2006/relationships" id="261" r:id="R7e01b7b231ee44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28c53487144e7" /><Relationship Type="http://schemas.openxmlformats.org/officeDocument/2006/relationships/slide" Target="/ppt/slides/slide1.xml" Id="R552c24ee873940be" /><Relationship Type="http://schemas.openxmlformats.org/officeDocument/2006/relationships/slide" Target="/ppt/slides/slide2.xml" Id="Rd56ae455f427439b" /><Relationship Type="http://schemas.openxmlformats.org/officeDocument/2006/relationships/slide" Target="/ppt/slides/slide3.xml" Id="R9b34dcf08f2846d9" /><Relationship Type="http://schemas.openxmlformats.org/officeDocument/2006/relationships/slide" Target="/ppt/slides/slide4.xml" Id="Ra2c565c9a8214427" /><Relationship Type="http://schemas.openxmlformats.org/officeDocument/2006/relationships/slide" Target="/ppt/slides/slide5.xml" Id="R3255a374035e49a4" /><Relationship Type="http://schemas.openxmlformats.org/officeDocument/2006/relationships/slide" Target="/ppt/slides/slide6.xml" Id="R7e01b7b231ee44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281257da64e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04e1c9de54266" /><Relationship Type="http://schemas.openxmlformats.org/officeDocument/2006/relationships/theme" Target="/ppt/slideMasters/theme/theme1.xml" Id="Rf498abaf034e43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904e1c9de542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cebd5127347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ee196f0784b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6e467e41a47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148301d7946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12a30defe4c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0e2f6cbe14a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FETSUND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FETSUND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FETSUND ELEKTRO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FETSUND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FETSUND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FETSUND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TROSTDALEN AS  –  39,3 %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HESKESTAD GUNNAR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BJØRN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 ERIK  –  20,3 %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FETSUND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Rovenveien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88 77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fetel@fetsundelektro.no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www.fetsundelektro.no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959 507 481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FETSUND ELEKTRO AS</a:t>
            </a:r>
          </a:p>
        </p:txBody>
      </p:sp>
    </p:spTree>
  </p:cSld>
  <p:clrMapOvr>
    <a:masterClrMapping xmlns:a="http://schemas.openxmlformats.org/drawingml/2006/main"/>
  </p:clrMapOvr>
</p:sld>
</file>