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f41bd50fb8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bab9bc7f54c16"/>
  </p:sldMasterIdLst>
  <p:sldIdLst>
    <p:sldId xmlns:r="http://schemas.openxmlformats.org/officeDocument/2006/relationships" id="256" r:id="Ra7ebb439ddd64494"/>
    <p:sldId xmlns:r="http://schemas.openxmlformats.org/officeDocument/2006/relationships" id="257" r:id="R6a399b93b66e45c1"/>
    <p:sldId xmlns:r="http://schemas.openxmlformats.org/officeDocument/2006/relationships" id="258" r:id="R0607866865d54d5c"/>
    <p:sldId xmlns:r="http://schemas.openxmlformats.org/officeDocument/2006/relationships" id="259" r:id="R88797d1a574c45ca"/>
    <p:sldId xmlns:r="http://schemas.openxmlformats.org/officeDocument/2006/relationships" id="260" r:id="R68beaed12ee8490b"/>
    <p:sldId xmlns:r="http://schemas.openxmlformats.org/officeDocument/2006/relationships" id="261" r:id="R1f9cf546eab94d77"/>
    <p:sldId xmlns:r="http://schemas.openxmlformats.org/officeDocument/2006/relationships" id="262" r:id="Rcc425ef7576b49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bab9bc7f54c16" /><Relationship Type="http://schemas.openxmlformats.org/officeDocument/2006/relationships/slide" Target="/ppt/slides/slide1.xml" Id="Ra7ebb439ddd64494" /><Relationship Type="http://schemas.openxmlformats.org/officeDocument/2006/relationships/slide" Target="/ppt/slides/slide2.xml" Id="R6a399b93b66e45c1" /><Relationship Type="http://schemas.openxmlformats.org/officeDocument/2006/relationships/slide" Target="/ppt/slides/slide3.xml" Id="R0607866865d54d5c" /><Relationship Type="http://schemas.openxmlformats.org/officeDocument/2006/relationships/slide" Target="/ppt/slides/slide4.xml" Id="R88797d1a574c45ca" /><Relationship Type="http://schemas.openxmlformats.org/officeDocument/2006/relationships/slide" Target="/ppt/slides/slide5.xml" Id="R68beaed12ee8490b" /><Relationship Type="http://schemas.openxmlformats.org/officeDocument/2006/relationships/slide" Target="/ppt/slides/slide6.xml" Id="R1f9cf546eab94d77" /><Relationship Type="http://schemas.openxmlformats.org/officeDocument/2006/relationships/slide" Target="/ppt/slides/slide7.xml" Id="Rcc425ef7576b49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4bf35c48b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c919067b4414c" /><Relationship Type="http://schemas.openxmlformats.org/officeDocument/2006/relationships/theme" Target="/ppt/slideMasters/theme/theme1.xml" Id="Rb06b3bb7e19e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c919067b4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fe6a329cc41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941b8331d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e08893fc54e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5d986e798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29a40fa50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1a5953c7247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4609742ea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175 088 018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219 813 404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FREDERIK W L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frederik@fres.as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www.fossenutvikling.no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959 551 979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