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703a45d5b4d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a0d809cee4162"/>
  </p:sldMasterIdLst>
  <p:sldIdLst>
    <p:sldId xmlns:r="http://schemas.openxmlformats.org/officeDocument/2006/relationships" id="256" r:id="R2e773447d0ce4156"/>
    <p:sldId xmlns:r="http://schemas.openxmlformats.org/officeDocument/2006/relationships" id="257" r:id="R118f94cfe8324e35"/>
    <p:sldId xmlns:r="http://schemas.openxmlformats.org/officeDocument/2006/relationships" id="258" r:id="Rd992017ef5f943df"/>
    <p:sldId xmlns:r="http://schemas.openxmlformats.org/officeDocument/2006/relationships" id="259" r:id="Rc5b410fe584d424a"/>
    <p:sldId xmlns:r="http://schemas.openxmlformats.org/officeDocument/2006/relationships" id="260" r:id="Rdcf683030db141ec"/>
    <p:sldId xmlns:r="http://schemas.openxmlformats.org/officeDocument/2006/relationships" id="261" r:id="R3bd21af1039942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a0d809cee4162" /><Relationship Type="http://schemas.openxmlformats.org/officeDocument/2006/relationships/slide" Target="/ppt/slides/slide1.xml" Id="R2e773447d0ce4156" /><Relationship Type="http://schemas.openxmlformats.org/officeDocument/2006/relationships/slide" Target="/ppt/slides/slide2.xml" Id="R118f94cfe8324e35" /><Relationship Type="http://schemas.openxmlformats.org/officeDocument/2006/relationships/slide" Target="/ppt/slides/slide3.xml" Id="Rd992017ef5f943df" /><Relationship Type="http://schemas.openxmlformats.org/officeDocument/2006/relationships/slide" Target="/ppt/slides/slide4.xml" Id="Rc5b410fe584d424a" /><Relationship Type="http://schemas.openxmlformats.org/officeDocument/2006/relationships/slide" Target="/ppt/slides/slide5.xml" Id="Rdcf683030db141ec" /><Relationship Type="http://schemas.openxmlformats.org/officeDocument/2006/relationships/slide" Target="/ppt/slides/slide6.xml" Id="R3bd21af1039942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63c066064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90f6b8a104758" /><Relationship Type="http://schemas.openxmlformats.org/officeDocument/2006/relationships/theme" Target="/ppt/slideMasters/theme/theme1.xml" Id="Raca3d55e2f3f40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90f6b8a10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9c81d55ea45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83ecdf662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129ad0d93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3f86beb1b4f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46736f2b2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4536e42cf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SENN GAVAS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959 557 721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