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6f6965b5b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975e351134cc1"/>
  </p:sldMasterIdLst>
  <p:sldIdLst>
    <p:sldId xmlns:r="http://schemas.openxmlformats.org/officeDocument/2006/relationships" id="256" r:id="Rbbcafef5cd9748af"/>
    <p:sldId xmlns:r="http://schemas.openxmlformats.org/officeDocument/2006/relationships" id="257" r:id="Rf0215f6f2fc74619"/>
    <p:sldId xmlns:r="http://schemas.openxmlformats.org/officeDocument/2006/relationships" id="258" r:id="Re7274c553b484677"/>
    <p:sldId xmlns:r="http://schemas.openxmlformats.org/officeDocument/2006/relationships" id="259" r:id="R3e5198431791413a"/>
    <p:sldId xmlns:r="http://schemas.openxmlformats.org/officeDocument/2006/relationships" id="260" r:id="Rf3c5d4862edc44bb"/>
    <p:sldId xmlns:r="http://schemas.openxmlformats.org/officeDocument/2006/relationships" id="261" r:id="R5e9412242bf84682"/>
    <p:sldId xmlns:r="http://schemas.openxmlformats.org/officeDocument/2006/relationships" id="262" r:id="R54551539cc82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975e351134cc1" /><Relationship Type="http://schemas.openxmlformats.org/officeDocument/2006/relationships/slide" Target="/ppt/slides/slide1.xml" Id="Rbbcafef5cd9748af" /><Relationship Type="http://schemas.openxmlformats.org/officeDocument/2006/relationships/slide" Target="/ppt/slides/slide2.xml" Id="Rf0215f6f2fc74619" /><Relationship Type="http://schemas.openxmlformats.org/officeDocument/2006/relationships/slide" Target="/ppt/slides/slide3.xml" Id="Re7274c553b484677" /><Relationship Type="http://schemas.openxmlformats.org/officeDocument/2006/relationships/slide" Target="/ppt/slides/slide4.xml" Id="R3e5198431791413a" /><Relationship Type="http://schemas.openxmlformats.org/officeDocument/2006/relationships/slide" Target="/ppt/slides/slide5.xml" Id="Rf3c5d4862edc44bb" /><Relationship Type="http://schemas.openxmlformats.org/officeDocument/2006/relationships/slide" Target="/ppt/slides/slide6.xml" Id="R5e9412242bf84682" /><Relationship Type="http://schemas.openxmlformats.org/officeDocument/2006/relationships/slide" Target="/ppt/slides/slide7.xml" Id="R54551539cc82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1fcf47580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1575bba14e73" /><Relationship Type="http://schemas.openxmlformats.org/officeDocument/2006/relationships/theme" Target="/ppt/slideMasters/theme/theme1.xml" Id="R5e5e19be9870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51575bba1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1b76d8f4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6eb1beed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d2a7c17b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c7b42ace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b1d9a60c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67da282d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5f21b760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8 434 264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GLOMNES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