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6bb2d73ae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54fcb4e664d61"/>
  </p:sldMasterIdLst>
  <p:sldIdLst>
    <p:sldId xmlns:r="http://schemas.openxmlformats.org/officeDocument/2006/relationships" id="256" r:id="R3003a3ef15834906"/>
    <p:sldId xmlns:r="http://schemas.openxmlformats.org/officeDocument/2006/relationships" id="257" r:id="Rc2eace674b0a4004"/>
    <p:sldId xmlns:r="http://schemas.openxmlformats.org/officeDocument/2006/relationships" id="258" r:id="R33bb85619ee54466"/>
    <p:sldId xmlns:r="http://schemas.openxmlformats.org/officeDocument/2006/relationships" id="259" r:id="Rb694c4e0c1824ddd"/>
    <p:sldId xmlns:r="http://schemas.openxmlformats.org/officeDocument/2006/relationships" id="260" r:id="Ree911e719cd84757"/>
    <p:sldId xmlns:r="http://schemas.openxmlformats.org/officeDocument/2006/relationships" id="261" r:id="R3b02a747d03245f0"/>
    <p:sldId xmlns:r="http://schemas.openxmlformats.org/officeDocument/2006/relationships" id="262" r:id="R54245eccb3be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54fcb4e664d61" /><Relationship Type="http://schemas.openxmlformats.org/officeDocument/2006/relationships/slide" Target="/ppt/slides/slide1.xml" Id="R3003a3ef15834906" /><Relationship Type="http://schemas.openxmlformats.org/officeDocument/2006/relationships/slide" Target="/ppt/slides/slide2.xml" Id="Rc2eace674b0a4004" /><Relationship Type="http://schemas.openxmlformats.org/officeDocument/2006/relationships/slide" Target="/ppt/slides/slide3.xml" Id="R33bb85619ee54466" /><Relationship Type="http://schemas.openxmlformats.org/officeDocument/2006/relationships/slide" Target="/ppt/slides/slide4.xml" Id="Rb694c4e0c1824ddd" /><Relationship Type="http://schemas.openxmlformats.org/officeDocument/2006/relationships/slide" Target="/ppt/slides/slide5.xml" Id="Ree911e719cd84757" /><Relationship Type="http://schemas.openxmlformats.org/officeDocument/2006/relationships/slide" Target="/ppt/slides/slide6.xml" Id="R3b02a747d03245f0" /><Relationship Type="http://schemas.openxmlformats.org/officeDocument/2006/relationships/slide" Target="/ppt/slides/slide7.xml" Id="R54245eccb3be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539981df1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bf01edad494d" /><Relationship Type="http://schemas.openxmlformats.org/officeDocument/2006/relationships/theme" Target="/ppt/slideMasters/theme/theme1.xml" Id="R36b3fa49ef2e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dbf01edad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db7fc06e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b3ddac28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e6af51a47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26958416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60027d1b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b6c9194f8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6d9c4ce8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