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f6fb2a3d4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c29ba43e54492"/>
  </p:sldMasterIdLst>
  <p:sldIdLst>
    <p:sldId xmlns:r="http://schemas.openxmlformats.org/officeDocument/2006/relationships" id="256" r:id="Rd5f95954ef1b4503"/>
    <p:sldId xmlns:r="http://schemas.openxmlformats.org/officeDocument/2006/relationships" id="257" r:id="R2ae6e776408f4cfb"/>
    <p:sldId xmlns:r="http://schemas.openxmlformats.org/officeDocument/2006/relationships" id="258" r:id="R561dde91b5ba42d3"/>
    <p:sldId xmlns:r="http://schemas.openxmlformats.org/officeDocument/2006/relationships" id="259" r:id="R3f52d54be3c94cdf"/>
    <p:sldId xmlns:r="http://schemas.openxmlformats.org/officeDocument/2006/relationships" id="260" r:id="R63c83756ceec4872"/>
    <p:sldId xmlns:r="http://schemas.openxmlformats.org/officeDocument/2006/relationships" id="261" r:id="R849329f7ad68417b"/>
    <p:sldId xmlns:r="http://schemas.openxmlformats.org/officeDocument/2006/relationships" id="262" r:id="R614e3245d7b7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c29ba43e54492" /><Relationship Type="http://schemas.openxmlformats.org/officeDocument/2006/relationships/slide" Target="/ppt/slides/slide1.xml" Id="Rd5f95954ef1b4503" /><Relationship Type="http://schemas.openxmlformats.org/officeDocument/2006/relationships/slide" Target="/ppt/slides/slide2.xml" Id="R2ae6e776408f4cfb" /><Relationship Type="http://schemas.openxmlformats.org/officeDocument/2006/relationships/slide" Target="/ppt/slides/slide3.xml" Id="R561dde91b5ba42d3" /><Relationship Type="http://schemas.openxmlformats.org/officeDocument/2006/relationships/slide" Target="/ppt/slides/slide4.xml" Id="R3f52d54be3c94cdf" /><Relationship Type="http://schemas.openxmlformats.org/officeDocument/2006/relationships/slide" Target="/ppt/slides/slide5.xml" Id="R63c83756ceec4872" /><Relationship Type="http://schemas.openxmlformats.org/officeDocument/2006/relationships/slide" Target="/ppt/slides/slide6.xml" Id="R849329f7ad68417b" /><Relationship Type="http://schemas.openxmlformats.org/officeDocument/2006/relationships/slide" Target="/ppt/slides/slide7.xml" Id="R614e3245d7b7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5d72158b1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94b7cf0404c40" /><Relationship Type="http://schemas.openxmlformats.org/officeDocument/2006/relationships/theme" Target="/ppt/slideMasters/theme/theme1.xml" Id="Rac8dcbcca919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94b7cf040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afb376acc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149405aed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04bc219f7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a80abd859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71f5685a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3d57a3dd8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3baba5cb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MØRKEDAL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MØRKEDAL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379 734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8 280 332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MØRKEDAL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Rørgata 8-10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959 614 547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