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3b9b112ac6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6197adda74d71"/>
  </p:sldMasterIdLst>
  <p:sldIdLst>
    <p:sldId xmlns:r="http://schemas.openxmlformats.org/officeDocument/2006/relationships" id="256" r:id="Rf37d3213b6874f8c"/>
    <p:sldId xmlns:r="http://schemas.openxmlformats.org/officeDocument/2006/relationships" id="257" r:id="R19a3b309ee594681"/>
    <p:sldId xmlns:r="http://schemas.openxmlformats.org/officeDocument/2006/relationships" id="258" r:id="R2dd2a7384b6f487b"/>
    <p:sldId xmlns:r="http://schemas.openxmlformats.org/officeDocument/2006/relationships" id="259" r:id="Rf653df8f68d14483"/>
    <p:sldId xmlns:r="http://schemas.openxmlformats.org/officeDocument/2006/relationships" id="260" r:id="Rdb5ca38b1cd545ec"/>
    <p:sldId xmlns:r="http://schemas.openxmlformats.org/officeDocument/2006/relationships" id="261" r:id="Rd1e8d338eef341aa"/>
    <p:sldId xmlns:r="http://schemas.openxmlformats.org/officeDocument/2006/relationships" id="262" r:id="R0397bc7d9960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6197adda74d71" /><Relationship Type="http://schemas.openxmlformats.org/officeDocument/2006/relationships/slide" Target="/ppt/slides/slide1.xml" Id="Rf37d3213b6874f8c" /><Relationship Type="http://schemas.openxmlformats.org/officeDocument/2006/relationships/slide" Target="/ppt/slides/slide2.xml" Id="R19a3b309ee594681" /><Relationship Type="http://schemas.openxmlformats.org/officeDocument/2006/relationships/slide" Target="/ppt/slides/slide3.xml" Id="R2dd2a7384b6f487b" /><Relationship Type="http://schemas.openxmlformats.org/officeDocument/2006/relationships/slide" Target="/ppt/slides/slide4.xml" Id="Rf653df8f68d14483" /><Relationship Type="http://schemas.openxmlformats.org/officeDocument/2006/relationships/slide" Target="/ppt/slides/slide5.xml" Id="Rdb5ca38b1cd545ec" /><Relationship Type="http://schemas.openxmlformats.org/officeDocument/2006/relationships/slide" Target="/ppt/slides/slide6.xml" Id="Rd1e8d338eef341aa" /><Relationship Type="http://schemas.openxmlformats.org/officeDocument/2006/relationships/slide" Target="/ppt/slides/slide7.xml" Id="R0397bc7d9960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13fb694eb42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9d7a00d8d49f3" /><Relationship Type="http://schemas.openxmlformats.org/officeDocument/2006/relationships/theme" Target="/ppt/slideMasters/theme/theme1.xml" Id="R20ea5c8c6f3c4e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9d7a00d8d49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590b4b6b843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9452cc9f443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166b10c604a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beedb3317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d97662b99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1ba00c1f34e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df2633b2143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REGNSKAPSENTER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REGNSKAPSENTER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REGNSKAPSENTER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REGNSKAPSENTER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REGNSKAPSENTER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REGNSKAPSENTER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3 120 291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REGNSKAPSENTER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ROLLAND LAILA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SANDTORV ÅSHILD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REGNSKAPSENTER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Fabrikkgaten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90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959 625 662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REGNSKAPSENTER AS</a:t>
            </a:r>
          </a:p>
        </p:txBody>
      </p:sp>
    </p:spTree>
  </p:cSld>
  <p:clrMapOvr>
    <a:masterClrMapping xmlns:a="http://schemas.openxmlformats.org/drawingml/2006/main"/>
  </p:clrMapOvr>
</p:sld>
</file>