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d311fac96646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776a22cddb43e6"/>
  </p:sldMasterIdLst>
  <p:sldIdLst>
    <p:sldId xmlns:r="http://schemas.openxmlformats.org/officeDocument/2006/relationships" id="256" r:id="R6b2c446fbacb4df5"/>
    <p:sldId xmlns:r="http://schemas.openxmlformats.org/officeDocument/2006/relationships" id="257" r:id="R9978a5b523d540b1"/>
    <p:sldId xmlns:r="http://schemas.openxmlformats.org/officeDocument/2006/relationships" id="258" r:id="Rb337c680b0f94d03"/>
    <p:sldId xmlns:r="http://schemas.openxmlformats.org/officeDocument/2006/relationships" id="259" r:id="Rb85021a8817143e1"/>
    <p:sldId xmlns:r="http://schemas.openxmlformats.org/officeDocument/2006/relationships" id="260" r:id="R2c26df6024864af3"/>
    <p:sldId xmlns:r="http://schemas.openxmlformats.org/officeDocument/2006/relationships" id="261" r:id="Radb08a6918b9457e"/>
    <p:sldId xmlns:r="http://schemas.openxmlformats.org/officeDocument/2006/relationships" id="262" r:id="R61909c89ea0d42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76a22cddb43e6" /><Relationship Type="http://schemas.openxmlformats.org/officeDocument/2006/relationships/slide" Target="/ppt/slides/slide1.xml" Id="R6b2c446fbacb4df5" /><Relationship Type="http://schemas.openxmlformats.org/officeDocument/2006/relationships/slide" Target="/ppt/slides/slide2.xml" Id="R9978a5b523d540b1" /><Relationship Type="http://schemas.openxmlformats.org/officeDocument/2006/relationships/slide" Target="/ppt/slides/slide3.xml" Id="Rb337c680b0f94d03" /><Relationship Type="http://schemas.openxmlformats.org/officeDocument/2006/relationships/slide" Target="/ppt/slides/slide4.xml" Id="Rb85021a8817143e1" /><Relationship Type="http://schemas.openxmlformats.org/officeDocument/2006/relationships/slide" Target="/ppt/slides/slide5.xml" Id="R2c26df6024864af3" /><Relationship Type="http://schemas.openxmlformats.org/officeDocument/2006/relationships/slide" Target="/ppt/slides/slide6.xml" Id="Radb08a6918b9457e" /><Relationship Type="http://schemas.openxmlformats.org/officeDocument/2006/relationships/slide" Target="/ppt/slides/slide7.xml" Id="R61909c89ea0d42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8a9daeed74b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4926a61fe43d4" /><Relationship Type="http://schemas.openxmlformats.org/officeDocument/2006/relationships/theme" Target="/ppt/slideMasters/theme/theme1.xml" Id="R467383268eb445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e4926a61fe43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b3310a4074a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5de8c0ed641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912ac8a8a4d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9e8c31b814f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4f106fc234b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4eaa6dbbc4c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774f56c7047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FJERMESTAD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FJERMESTAD EIENDOM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820 109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2 998 176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32 523 118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33 528 094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ELISABETH FJERMESTAD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Berners vei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51521485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959 660 522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