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d1163f1f193f4e5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4d640a29ce904432"/>
  </p:sldMasterIdLst>
  <p:sldIdLst>
    <p:sldId xmlns:r="http://schemas.openxmlformats.org/officeDocument/2006/relationships" id="256" r:id="R7adcea58e9814df0"/>
    <p:sldId xmlns:r="http://schemas.openxmlformats.org/officeDocument/2006/relationships" id="257" r:id="R017b4137bfe642b8"/>
    <p:sldId xmlns:r="http://schemas.openxmlformats.org/officeDocument/2006/relationships" id="258" r:id="R209ff22077674460"/>
    <p:sldId xmlns:r="http://schemas.openxmlformats.org/officeDocument/2006/relationships" id="259" r:id="Rbd3adbdd26934f95"/>
    <p:sldId xmlns:r="http://schemas.openxmlformats.org/officeDocument/2006/relationships" id="260" r:id="R2d92870ddd704342"/>
    <p:sldId xmlns:r="http://schemas.openxmlformats.org/officeDocument/2006/relationships" id="261" r:id="R022bb153e2f44ac7"/>
    <p:sldId xmlns:r="http://schemas.openxmlformats.org/officeDocument/2006/relationships" id="262" r:id="R5491e92d42164e12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4d640a29ce904432" /><Relationship Type="http://schemas.openxmlformats.org/officeDocument/2006/relationships/slide" Target="/ppt/slides/slide1.xml" Id="R7adcea58e9814df0" /><Relationship Type="http://schemas.openxmlformats.org/officeDocument/2006/relationships/slide" Target="/ppt/slides/slide2.xml" Id="R017b4137bfe642b8" /><Relationship Type="http://schemas.openxmlformats.org/officeDocument/2006/relationships/slide" Target="/ppt/slides/slide3.xml" Id="R209ff22077674460" /><Relationship Type="http://schemas.openxmlformats.org/officeDocument/2006/relationships/slide" Target="/ppt/slides/slide4.xml" Id="Rbd3adbdd26934f95" /><Relationship Type="http://schemas.openxmlformats.org/officeDocument/2006/relationships/slide" Target="/ppt/slides/slide5.xml" Id="R2d92870ddd704342" /><Relationship Type="http://schemas.openxmlformats.org/officeDocument/2006/relationships/slide" Target="/ppt/slides/slide6.xml" Id="R022bb153e2f44ac7" /><Relationship Type="http://schemas.openxmlformats.org/officeDocument/2006/relationships/slide" Target="/ppt/slides/slide7.xml" Id="R5491e92d42164e12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2eb61c007f243d0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aab2f8b91114723" /><Relationship Type="http://schemas.openxmlformats.org/officeDocument/2006/relationships/theme" Target="/ppt/slideMasters/theme/theme1.xml" Id="R7c1b19d6a899470e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aab2f8b9111472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6b183856e134168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70f87bb8866408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4af3feb301a4845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9b44b1d37dc4e4f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ec214775c7b49a9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43f2d7b96424212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ab143eea7a141a7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MEDIA 1 MOLDE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 1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MEDIA 1 MOLDE AS ble etablert [år] og holder til i Molde.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 1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 1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 1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2 465 387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−1 367 486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1 848 377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78 870 039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86 265 952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 1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TERJE HEGGEM  –  53,1 %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VETLE HANSSEN BREVIK  –  16,3 %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TONJE HEGGEM HELSTAD  –  15,3 %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TRUDE HEGGEM BREVIK  –  15,3 %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 1 MOLDE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Storgata 11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6413 Molde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Tlf. 71 20 12 00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959 662 487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MEDIA 1 MOLDE AS</a:t>
            </a:r>
          </a:p>
        </p:txBody>
      </p:sp>
    </p:spTree>
  </p:cSld>
  <p:clrMapOvr>
    <a:masterClrMapping xmlns:a="http://schemas.openxmlformats.org/drawingml/2006/main"/>
  </p:clrMapOvr>
</p:sld>
</file>