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b67ffbbc3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c911eeec14734"/>
  </p:sldMasterIdLst>
  <p:sldIdLst>
    <p:sldId xmlns:r="http://schemas.openxmlformats.org/officeDocument/2006/relationships" id="256" r:id="R6b2e1c4ba73040d5"/>
    <p:sldId xmlns:r="http://schemas.openxmlformats.org/officeDocument/2006/relationships" id="257" r:id="Ra09dd39fe58040f0"/>
    <p:sldId xmlns:r="http://schemas.openxmlformats.org/officeDocument/2006/relationships" id="258" r:id="R59e8534d521f46ad"/>
    <p:sldId xmlns:r="http://schemas.openxmlformats.org/officeDocument/2006/relationships" id="259" r:id="Rb14df24d65e14ad8"/>
    <p:sldId xmlns:r="http://schemas.openxmlformats.org/officeDocument/2006/relationships" id="260" r:id="R31505e39126f40c6"/>
    <p:sldId xmlns:r="http://schemas.openxmlformats.org/officeDocument/2006/relationships" id="261" r:id="Re5352f5d32bc4303"/>
    <p:sldId xmlns:r="http://schemas.openxmlformats.org/officeDocument/2006/relationships" id="262" r:id="R0eca6a9c8fa4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c911eeec14734" /><Relationship Type="http://schemas.openxmlformats.org/officeDocument/2006/relationships/slide" Target="/ppt/slides/slide1.xml" Id="R6b2e1c4ba73040d5" /><Relationship Type="http://schemas.openxmlformats.org/officeDocument/2006/relationships/slide" Target="/ppt/slides/slide2.xml" Id="Ra09dd39fe58040f0" /><Relationship Type="http://schemas.openxmlformats.org/officeDocument/2006/relationships/slide" Target="/ppt/slides/slide3.xml" Id="R59e8534d521f46ad" /><Relationship Type="http://schemas.openxmlformats.org/officeDocument/2006/relationships/slide" Target="/ppt/slides/slide4.xml" Id="Rb14df24d65e14ad8" /><Relationship Type="http://schemas.openxmlformats.org/officeDocument/2006/relationships/slide" Target="/ppt/slides/slide5.xml" Id="R31505e39126f40c6" /><Relationship Type="http://schemas.openxmlformats.org/officeDocument/2006/relationships/slide" Target="/ppt/slides/slide6.xml" Id="Re5352f5d32bc4303" /><Relationship Type="http://schemas.openxmlformats.org/officeDocument/2006/relationships/slide" Target="/ppt/slides/slide7.xml" Id="R0eca6a9c8fa4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258375d1e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9408c4e34f61" /><Relationship Type="http://schemas.openxmlformats.org/officeDocument/2006/relationships/theme" Target="/ppt/slideMasters/theme/theme1.xml" Id="Rc8ed439b180b44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09408c4e3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40c52340b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d36f21f1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125b01ec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db9879ea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6c83505c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5272ae30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611546d7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95 132 960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13 569 510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35 815 941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VEIDEKKE ENTREPRENØR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GUSTAVSEN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EBBESEN JUST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HAMMERSETH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TOGRE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SCHYBERG HENRIK ALEXANDER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04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geir.gustavsen@itech.no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www.itech-as.no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959 686 017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ITECH AS</a:t>
            </a:r>
          </a:p>
        </p:txBody>
      </p:sp>
    </p:spTree>
  </p:cSld>
  <p:clrMapOvr>
    <a:masterClrMapping xmlns:a="http://schemas.openxmlformats.org/drawingml/2006/main"/>
  </p:clrMapOvr>
</p:sld>
</file>