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706c97b886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193238aea41b8"/>
  </p:sldMasterIdLst>
  <p:sldIdLst>
    <p:sldId xmlns:r="http://schemas.openxmlformats.org/officeDocument/2006/relationships" id="256" r:id="R53c48c206d34441f"/>
    <p:sldId xmlns:r="http://schemas.openxmlformats.org/officeDocument/2006/relationships" id="257" r:id="R62cff820f6cc4c77"/>
    <p:sldId xmlns:r="http://schemas.openxmlformats.org/officeDocument/2006/relationships" id="258" r:id="Radf522b5e994470d"/>
    <p:sldId xmlns:r="http://schemas.openxmlformats.org/officeDocument/2006/relationships" id="259" r:id="R7fa0735550794b36"/>
    <p:sldId xmlns:r="http://schemas.openxmlformats.org/officeDocument/2006/relationships" id="260" r:id="Rba39db7d04eb48a9"/>
    <p:sldId xmlns:r="http://schemas.openxmlformats.org/officeDocument/2006/relationships" id="261" r:id="R6938e9505ae74a57"/>
    <p:sldId xmlns:r="http://schemas.openxmlformats.org/officeDocument/2006/relationships" id="262" r:id="R69499e861039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193238aea41b8" /><Relationship Type="http://schemas.openxmlformats.org/officeDocument/2006/relationships/slide" Target="/ppt/slides/slide1.xml" Id="R53c48c206d34441f" /><Relationship Type="http://schemas.openxmlformats.org/officeDocument/2006/relationships/slide" Target="/ppt/slides/slide2.xml" Id="R62cff820f6cc4c77" /><Relationship Type="http://schemas.openxmlformats.org/officeDocument/2006/relationships/slide" Target="/ppt/slides/slide3.xml" Id="Radf522b5e994470d" /><Relationship Type="http://schemas.openxmlformats.org/officeDocument/2006/relationships/slide" Target="/ppt/slides/slide4.xml" Id="R7fa0735550794b36" /><Relationship Type="http://schemas.openxmlformats.org/officeDocument/2006/relationships/slide" Target="/ppt/slides/slide5.xml" Id="Rba39db7d04eb48a9" /><Relationship Type="http://schemas.openxmlformats.org/officeDocument/2006/relationships/slide" Target="/ppt/slides/slide6.xml" Id="R6938e9505ae74a57" /><Relationship Type="http://schemas.openxmlformats.org/officeDocument/2006/relationships/slide" Target="/ppt/slides/slide7.xml" Id="R69499e861039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bf7f430e4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99ecd5a7b40a5" /><Relationship Type="http://schemas.openxmlformats.org/officeDocument/2006/relationships/theme" Target="/ppt/slideMasters/theme/theme1.xml" Id="R6e346d8807ca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99ecd5a7b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91c0b015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cd44aa7cb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cb99e7e81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424769745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dc5d154e9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f3f000855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65e40c288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EIENDOM AS ble etablert [år] og holder til i 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13 979 141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14 290 222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EAB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Ålsveg 650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2740 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EIENDOM AS</a:t>
            </a:r>
          </a:p>
        </p:txBody>
      </p:sp>
    </p:spTree>
  </p:cSld>
  <p:clrMapOvr>
    <a:masterClrMapping xmlns:a="http://schemas.openxmlformats.org/drawingml/2006/main"/>
  </p:clrMapOvr>
</p:sld>
</file>