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221155fd9d41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e1c2f8be7b4614"/>
  </p:sldMasterIdLst>
  <p:sldIdLst>
    <p:sldId xmlns:r="http://schemas.openxmlformats.org/officeDocument/2006/relationships" id="256" r:id="R71d1cf253e774c1d"/>
    <p:sldId xmlns:r="http://schemas.openxmlformats.org/officeDocument/2006/relationships" id="257" r:id="R8b131770277646ff"/>
    <p:sldId xmlns:r="http://schemas.openxmlformats.org/officeDocument/2006/relationships" id="258" r:id="R324f22cfbd454eb4"/>
    <p:sldId xmlns:r="http://schemas.openxmlformats.org/officeDocument/2006/relationships" id="259" r:id="Rc77ba6fc89734e30"/>
    <p:sldId xmlns:r="http://schemas.openxmlformats.org/officeDocument/2006/relationships" id="260" r:id="Rd8bb76fc36244d9d"/>
    <p:sldId xmlns:r="http://schemas.openxmlformats.org/officeDocument/2006/relationships" id="261" r:id="R574ca0e240de4816"/>
    <p:sldId xmlns:r="http://schemas.openxmlformats.org/officeDocument/2006/relationships" id="262" r:id="R6d8248c880b644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e1c2f8be7b4614" /><Relationship Type="http://schemas.openxmlformats.org/officeDocument/2006/relationships/slide" Target="/ppt/slides/slide1.xml" Id="R71d1cf253e774c1d" /><Relationship Type="http://schemas.openxmlformats.org/officeDocument/2006/relationships/slide" Target="/ppt/slides/slide2.xml" Id="R8b131770277646ff" /><Relationship Type="http://schemas.openxmlformats.org/officeDocument/2006/relationships/slide" Target="/ppt/slides/slide3.xml" Id="R324f22cfbd454eb4" /><Relationship Type="http://schemas.openxmlformats.org/officeDocument/2006/relationships/slide" Target="/ppt/slides/slide4.xml" Id="Rc77ba6fc89734e30" /><Relationship Type="http://schemas.openxmlformats.org/officeDocument/2006/relationships/slide" Target="/ppt/slides/slide5.xml" Id="Rd8bb76fc36244d9d" /><Relationship Type="http://schemas.openxmlformats.org/officeDocument/2006/relationships/slide" Target="/ppt/slides/slide6.xml" Id="R574ca0e240de4816" /><Relationship Type="http://schemas.openxmlformats.org/officeDocument/2006/relationships/slide" Target="/ppt/slides/slide7.xml" Id="R6d8248c880b644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5ea821345745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6831198d74890" /><Relationship Type="http://schemas.openxmlformats.org/officeDocument/2006/relationships/theme" Target="/ppt/slideMasters/theme/theme1.xml" Id="R692ffc1f3a2147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96831198d748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5ae9e46894c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a524994874e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f9bd408ba4e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acc7387c542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aeb93ce4f4f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8b641de6645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812e19a1d4a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NEWSEC PROPERTY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NEWSEC PROPERTY ASSET MANAGEMENT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352 409 499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15 886 721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18 247 686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57 832 377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170 311 778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NEWSEC NORDIC ASSET MANAGEMENT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Beddingen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06760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06760@newsec.no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www.newsec.no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959 718 482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NEWSEC PROPERTY ASSET MANAGEMENT AS</a:t>
            </a:r>
          </a:p>
        </p:txBody>
      </p:sp>
    </p:spTree>
  </p:cSld>
  <p:clrMapOvr>
    <a:masterClrMapping xmlns:a="http://schemas.openxmlformats.org/drawingml/2006/main"/>
  </p:clrMapOvr>
</p:sld>
</file>