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22fcd7fd744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0f6597a184aaf"/>
  </p:sldMasterIdLst>
  <p:sldIdLst>
    <p:sldId xmlns:r="http://schemas.openxmlformats.org/officeDocument/2006/relationships" id="256" r:id="R4541a7ef47444afb"/>
    <p:sldId xmlns:r="http://schemas.openxmlformats.org/officeDocument/2006/relationships" id="257" r:id="Ra9f41e122fd14e90"/>
    <p:sldId xmlns:r="http://schemas.openxmlformats.org/officeDocument/2006/relationships" id="258" r:id="Rde2ad7e0364e459f"/>
    <p:sldId xmlns:r="http://schemas.openxmlformats.org/officeDocument/2006/relationships" id="259" r:id="R8fbb2d73016a4efb"/>
    <p:sldId xmlns:r="http://schemas.openxmlformats.org/officeDocument/2006/relationships" id="260" r:id="R5e9311108ab94f2e"/>
    <p:sldId xmlns:r="http://schemas.openxmlformats.org/officeDocument/2006/relationships" id="261" r:id="R17af7f8dcbe342b6"/>
    <p:sldId xmlns:r="http://schemas.openxmlformats.org/officeDocument/2006/relationships" id="262" r:id="R6e50b5da5867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0f6597a184aaf" /><Relationship Type="http://schemas.openxmlformats.org/officeDocument/2006/relationships/slide" Target="/ppt/slides/slide1.xml" Id="R4541a7ef47444afb" /><Relationship Type="http://schemas.openxmlformats.org/officeDocument/2006/relationships/slide" Target="/ppt/slides/slide2.xml" Id="Ra9f41e122fd14e90" /><Relationship Type="http://schemas.openxmlformats.org/officeDocument/2006/relationships/slide" Target="/ppt/slides/slide3.xml" Id="Rde2ad7e0364e459f" /><Relationship Type="http://schemas.openxmlformats.org/officeDocument/2006/relationships/slide" Target="/ppt/slides/slide4.xml" Id="R8fbb2d73016a4efb" /><Relationship Type="http://schemas.openxmlformats.org/officeDocument/2006/relationships/slide" Target="/ppt/slides/slide5.xml" Id="R5e9311108ab94f2e" /><Relationship Type="http://schemas.openxmlformats.org/officeDocument/2006/relationships/slide" Target="/ppt/slides/slide6.xml" Id="R17af7f8dcbe342b6" /><Relationship Type="http://schemas.openxmlformats.org/officeDocument/2006/relationships/slide" Target="/ppt/slides/slide7.xml" Id="R6e50b5da5867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cd102139f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0a70f10fa44b8" /><Relationship Type="http://schemas.openxmlformats.org/officeDocument/2006/relationships/theme" Target="/ppt/slideMasters/theme/theme1.xml" Id="R71a26468dfd1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0a70f10fa44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9db8f365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214708aa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472c5fb3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774fb9ce6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a0655e22e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d58bfab63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1a9b925f0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FRUGAARD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06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gemini@gemini.as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959 753 431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GEMINI AS</a:t>
            </a:r>
          </a:p>
        </p:txBody>
      </p:sp>
    </p:spTree>
  </p:cSld>
  <p:clrMapOvr>
    <a:masterClrMapping xmlns:a="http://schemas.openxmlformats.org/drawingml/2006/main"/>
  </p:clrMapOvr>
</p:sld>
</file>