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31e4677a6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917ac61294858"/>
  </p:sldMasterIdLst>
  <p:sldIdLst>
    <p:sldId xmlns:r="http://schemas.openxmlformats.org/officeDocument/2006/relationships" id="256" r:id="R52174d45e93d4c19"/>
    <p:sldId xmlns:r="http://schemas.openxmlformats.org/officeDocument/2006/relationships" id="257" r:id="Re0cadf1721ce48ee"/>
    <p:sldId xmlns:r="http://schemas.openxmlformats.org/officeDocument/2006/relationships" id="258" r:id="Ra48bb15782814a78"/>
    <p:sldId xmlns:r="http://schemas.openxmlformats.org/officeDocument/2006/relationships" id="259" r:id="Rf20023ba4cfa4854"/>
    <p:sldId xmlns:r="http://schemas.openxmlformats.org/officeDocument/2006/relationships" id="260" r:id="R370409a324f84bca"/>
    <p:sldId xmlns:r="http://schemas.openxmlformats.org/officeDocument/2006/relationships" id="261" r:id="Rc6c8ed9a1c814746"/>
    <p:sldId xmlns:r="http://schemas.openxmlformats.org/officeDocument/2006/relationships" id="262" r:id="R240abb5e0825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917ac61294858" /><Relationship Type="http://schemas.openxmlformats.org/officeDocument/2006/relationships/slide" Target="/ppt/slides/slide1.xml" Id="R52174d45e93d4c19" /><Relationship Type="http://schemas.openxmlformats.org/officeDocument/2006/relationships/slide" Target="/ppt/slides/slide2.xml" Id="Re0cadf1721ce48ee" /><Relationship Type="http://schemas.openxmlformats.org/officeDocument/2006/relationships/slide" Target="/ppt/slides/slide3.xml" Id="Ra48bb15782814a78" /><Relationship Type="http://schemas.openxmlformats.org/officeDocument/2006/relationships/slide" Target="/ppt/slides/slide4.xml" Id="Rf20023ba4cfa4854" /><Relationship Type="http://schemas.openxmlformats.org/officeDocument/2006/relationships/slide" Target="/ppt/slides/slide5.xml" Id="R370409a324f84bca" /><Relationship Type="http://schemas.openxmlformats.org/officeDocument/2006/relationships/slide" Target="/ppt/slides/slide6.xml" Id="Rc6c8ed9a1c814746" /><Relationship Type="http://schemas.openxmlformats.org/officeDocument/2006/relationships/slide" Target="/ppt/slides/slide7.xml" Id="R240abb5e0825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ed241c471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ba128c6e54193" /><Relationship Type="http://schemas.openxmlformats.org/officeDocument/2006/relationships/theme" Target="/ppt/slideMasters/theme/theme1.xml" Id="Rb6d7cb619bf7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ba128c6e541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e179ed31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f117d5b02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f343a4df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7a65264e4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7bfa65e9b4f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b98066105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c4208909f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GAARDER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31 833 631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51 110 406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177 172 197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GAARDER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CHRISSY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HCG85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13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959 833 281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GAARDER HOLDING AS</a:t>
            </a:r>
          </a:p>
        </p:txBody>
      </p:sp>
    </p:spTree>
  </p:cSld>
  <p:clrMapOvr>
    <a:masterClrMapping xmlns:a="http://schemas.openxmlformats.org/drawingml/2006/main"/>
  </p:clrMapOvr>
</p:sld>
</file>