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0cf8e4e29844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9d8e4c41d04452"/>
  </p:sldMasterIdLst>
  <p:sldIdLst>
    <p:sldId xmlns:r="http://schemas.openxmlformats.org/officeDocument/2006/relationships" id="256" r:id="R4b6bcdec6d3449be"/>
    <p:sldId xmlns:r="http://schemas.openxmlformats.org/officeDocument/2006/relationships" id="257" r:id="Re93ffa7a22d04fd8"/>
    <p:sldId xmlns:r="http://schemas.openxmlformats.org/officeDocument/2006/relationships" id="258" r:id="R5e3d3ab41b0d4100"/>
    <p:sldId xmlns:r="http://schemas.openxmlformats.org/officeDocument/2006/relationships" id="259" r:id="R244a157fc2fa4e68"/>
    <p:sldId xmlns:r="http://schemas.openxmlformats.org/officeDocument/2006/relationships" id="260" r:id="R6aa975c838064c00"/>
    <p:sldId xmlns:r="http://schemas.openxmlformats.org/officeDocument/2006/relationships" id="261" r:id="R002512d9313d41c6"/>
    <p:sldId xmlns:r="http://schemas.openxmlformats.org/officeDocument/2006/relationships" id="262" r:id="Rbc7ae239631d4c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d8e4c41d04452" /><Relationship Type="http://schemas.openxmlformats.org/officeDocument/2006/relationships/slide" Target="/ppt/slides/slide1.xml" Id="R4b6bcdec6d3449be" /><Relationship Type="http://schemas.openxmlformats.org/officeDocument/2006/relationships/slide" Target="/ppt/slides/slide2.xml" Id="Re93ffa7a22d04fd8" /><Relationship Type="http://schemas.openxmlformats.org/officeDocument/2006/relationships/slide" Target="/ppt/slides/slide3.xml" Id="R5e3d3ab41b0d4100" /><Relationship Type="http://schemas.openxmlformats.org/officeDocument/2006/relationships/slide" Target="/ppt/slides/slide4.xml" Id="R244a157fc2fa4e68" /><Relationship Type="http://schemas.openxmlformats.org/officeDocument/2006/relationships/slide" Target="/ppt/slides/slide5.xml" Id="R6aa975c838064c00" /><Relationship Type="http://schemas.openxmlformats.org/officeDocument/2006/relationships/slide" Target="/ppt/slides/slide6.xml" Id="R002512d9313d41c6" /><Relationship Type="http://schemas.openxmlformats.org/officeDocument/2006/relationships/slide" Target="/ppt/slides/slide7.xml" Id="Rbc7ae239631d4c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10aca098841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23488fbc7432c" /><Relationship Type="http://schemas.openxmlformats.org/officeDocument/2006/relationships/theme" Target="/ppt/slideMasters/theme/theme1.xml" Id="R7be9e64549e84c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b23488fbc7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6f994fe3644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e9477017845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59b0b637d49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6747fe84b49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34563ff5f4a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bd697f48c4a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1b7657a6746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SELITAR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SELITAR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−416 136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25 245 717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141 921 380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143 953 722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THOME SVEN FRIDTJOV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Tyristubben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sft@findpartners.net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959 833 559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