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205b93740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aca2efcf74036"/>
  </p:sldMasterIdLst>
  <p:sldIdLst>
    <p:sldId xmlns:r="http://schemas.openxmlformats.org/officeDocument/2006/relationships" id="256" r:id="R7a4b8b615e284ed2"/>
    <p:sldId xmlns:r="http://schemas.openxmlformats.org/officeDocument/2006/relationships" id="257" r:id="Rf2c1e64bb7dc4a1a"/>
    <p:sldId xmlns:r="http://schemas.openxmlformats.org/officeDocument/2006/relationships" id="258" r:id="R2c51f5d9b5f84013"/>
    <p:sldId xmlns:r="http://schemas.openxmlformats.org/officeDocument/2006/relationships" id="259" r:id="Rc700ff4e72ab4a05"/>
    <p:sldId xmlns:r="http://schemas.openxmlformats.org/officeDocument/2006/relationships" id="260" r:id="R285cba02a0ca4473"/>
    <p:sldId xmlns:r="http://schemas.openxmlformats.org/officeDocument/2006/relationships" id="261" r:id="Rae1856e996b04f47"/>
    <p:sldId xmlns:r="http://schemas.openxmlformats.org/officeDocument/2006/relationships" id="262" r:id="R5eceb6ff79b5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aca2efcf74036" /><Relationship Type="http://schemas.openxmlformats.org/officeDocument/2006/relationships/slide" Target="/ppt/slides/slide1.xml" Id="R7a4b8b615e284ed2" /><Relationship Type="http://schemas.openxmlformats.org/officeDocument/2006/relationships/slide" Target="/ppt/slides/slide2.xml" Id="Rf2c1e64bb7dc4a1a" /><Relationship Type="http://schemas.openxmlformats.org/officeDocument/2006/relationships/slide" Target="/ppt/slides/slide3.xml" Id="R2c51f5d9b5f84013" /><Relationship Type="http://schemas.openxmlformats.org/officeDocument/2006/relationships/slide" Target="/ppt/slides/slide4.xml" Id="Rc700ff4e72ab4a05" /><Relationship Type="http://schemas.openxmlformats.org/officeDocument/2006/relationships/slide" Target="/ppt/slides/slide5.xml" Id="R285cba02a0ca4473" /><Relationship Type="http://schemas.openxmlformats.org/officeDocument/2006/relationships/slide" Target="/ppt/slides/slide6.xml" Id="Rae1856e996b04f47" /><Relationship Type="http://schemas.openxmlformats.org/officeDocument/2006/relationships/slide" Target="/ppt/slides/slide7.xml" Id="R5eceb6ff79b5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8138da9f8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0309be15c4a01" /><Relationship Type="http://schemas.openxmlformats.org/officeDocument/2006/relationships/theme" Target="/ppt/slideMasters/theme/theme1.xml" Id="Rf91ca96a4b5945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0309be15c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ecc04ea5b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654536a34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55854474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2aac56a7f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14da9c6b5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8c746ac2e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e84362142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ELEKTROGÅRDEN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485 898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8 032 972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15 314 704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ALDRI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Strandgate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12 13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gro@alesundelektro.no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959 882 738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ELEKTROGÅRDEN AS</a:t>
            </a:r>
          </a:p>
        </p:txBody>
      </p:sp>
    </p:spTree>
  </p:cSld>
  <p:clrMapOvr>
    <a:masterClrMapping xmlns:a="http://schemas.openxmlformats.org/drawingml/2006/main"/>
  </p:clrMapOvr>
</p:sld>
</file>