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c3c973f5f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376b0b7ac4a95"/>
  </p:sldMasterIdLst>
  <p:sldIdLst>
    <p:sldId xmlns:r="http://schemas.openxmlformats.org/officeDocument/2006/relationships" id="256" r:id="Rba4abe532f5e4ac0"/>
    <p:sldId xmlns:r="http://schemas.openxmlformats.org/officeDocument/2006/relationships" id="257" r:id="R65e85a83d3c14723"/>
    <p:sldId xmlns:r="http://schemas.openxmlformats.org/officeDocument/2006/relationships" id="258" r:id="Rade3047d11f14ec0"/>
    <p:sldId xmlns:r="http://schemas.openxmlformats.org/officeDocument/2006/relationships" id="259" r:id="Rab6f2e64764a4081"/>
    <p:sldId xmlns:r="http://schemas.openxmlformats.org/officeDocument/2006/relationships" id="260" r:id="Ra228abee9eda42fb"/>
    <p:sldId xmlns:r="http://schemas.openxmlformats.org/officeDocument/2006/relationships" id="261" r:id="R8919d624561d43ae"/>
    <p:sldId xmlns:r="http://schemas.openxmlformats.org/officeDocument/2006/relationships" id="262" r:id="R52b1e4952e2f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376b0b7ac4a95" /><Relationship Type="http://schemas.openxmlformats.org/officeDocument/2006/relationships/slide" Target="/ppt/slides/slide1.xml" Id="Rba4abe532f5e4ac0" /><Relationship Type="http://schemas.openxmlformats.org/officeDocument/2006/relationships/slide" Target="/ppt/slides/slide2.xml" Id="R65e85a83d3c14723" /><Relationship Type="http://schemas.openxmlformats.org/officeDocument/2006/relationships/slide" Target="/ppt/slides/slide3.xml" Id="Rade3047d11f14ec0" /><Relationship Type="http://schemas.openxmlformats.org/officeDocument/2006/relationships/slide" Target="/ppt/slides/slide4.xml" Id="Rab6f2e64764a4081" /><Relationship Type="http://schemas.openxmlformats.org/officeDocument/2006/relationships/slide" Target="/ppt/slides/slide5.xml" Id="Ra228abee9eda42fb" /><Relationship Type="http://schemas.openxmlformats.org/officeDocument/2006/relationships/slide" Target="/ppt/slides/slide6.xml" Id="R8919d624561d43ae" /><Relationship Type="http://schemas.openxmlformats.org/officeDocument/2006/relationships/slide" Target="/ppt/slides/slide7.xml" Id="R52b1e4952e2f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fb492ae38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a5eea54f740f2" /><Relationship Type="http://schemas.openxmlformats.org/officeDocument/2006/relationships/theme" Target="/ppt/slideMasters/theme/theme1.xml" Id="Rfa3af3c9bdc5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a5eea54f7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5ec0672ed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c380ba73e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48a1ea874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564412431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586b265da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cdba02a3e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e49cf40ee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DAKANTUS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DAKANTUS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62 976 964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64 117 988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KRISTOFFERSEN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959 913 110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