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6c7468c60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db7ad6be94155"/>
  </p:sldMasterIdLst>
  <p:sldIdLst>
    <p:sldId xmlns:r="http://schemas.openxmlformats.org/officeDocument/2006/relationships" id="256" r:id="Rb7d44d8c16704362"/>
    <p:sldId xmlns:r="http://schemas.openxmlformats.org/officeDocument/2006/relationships" id="257" r:id="R06471d51006b4001"/>
    <p:sldId xmlns:r="http://schemas.openxmlformats.org/officeDocument/2006/relationships" id="258" r:id="R1efbdc0a826d4c0e"/>
    <p:sldId xmlns:r="http://schemas.openxmlformats.org/officeDocument/2006/relationships" id="259" r:id="R3e6a0de0b0f14e69"/>
    <p:sldId xmlns:r="http://schemas.openxmlformats.org/officeDocument/2006/relationships" id="260" r:id="R62f5aa3a2357456e"/>
    <p:sldId xmlns:r="http://schemas.openxmlformats.org/officeDocument/2006/relationships" id="261" r:id="Rda4a850aab6c448e"/>
    <p:sldId xmlns:r="http://schemas.openxmlformats.org/officeDocument/2006/relationships" id="262" r:id="R0125c3258cd6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db7ad6be94155" /><Relationship Type="http://schemas.openxmlformats.org/officeDocument/2006/relationships/slide" Target="/ppt/slides/slide1.xml" Id="Rb7d44d8c16704362" /><Relationship Type="http://schemas.openxmlformats.org/officeDocument/2006/relationships/slide" Target="/ppt/slides/slide2.xml" Id="R06471d51006b4001" /><Relationship Type="http://schemas.openxmlformats.org/officeDocument/2006/relationships/slide" Target="/ppt/slides/slide3.xml" Id="R1efbdc0a826d4c0e" /><Relationship Type="http://schemas.openxmlformats.org/officeDocument/2006/relationships/slide" Target="/ppt/slides/slide4.xml" Id="R3e6a0de0b0f14e69" /><Relationship Type="http://schemas.openxmlformats.org/officeDocument/2006/relationships/slide" Target="/ppt/slides/slide5.xml" Id="R62f5aa3a2357456e" /><Relationship Type="http://schemas.openxmlformats.org/officeDocument/2006/relationships/slide" Target="/ppt/slides/slide6.xml" Id="Rda4a850aab6c448e" /><Relationship Type="http://schemas.openxmlformats.org/officeDocument/2006/relationships/slide" Target="/ppt/slides/slide7.xml" Id="R0125c3258cd6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440c39319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271784454a2f" /><Relationship Type="http://schemas.openxmlformats.org/officeDocument/2006/relationships/theme" Target="/ppt/slideMasters/theme/theme1.xml" Id="Ra0193986e019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e27178445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e8eb6cfc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55f3d513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db021cea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410b3638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ce60c6b1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5905c16a40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fe1abd50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SNEKKERMESTER BIRGER MORSTØL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SNEKKERMESTER BIRGER MORSTØL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69 948 061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49 388 188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60 461 543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MORSTØL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Ulsmågvegen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959 927 529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SNEKKERMESTER BIRGER MORSTØL AS</a:t>
            </a:r>
          </a:p>
        </p:txBody>
      </p:sp>
    </p:spTree>
  </p:cSld>
  <p:clrMapOvr>
    <a:masterClrMapping xmlns:a="http://schemas.openxmlformats.org/drawingml/2006/main"/>
  </p:clrMapOvr>
</p:sld>
</file>