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410de6921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481118f714787"/>
  </p:sldMasterIdLst>
  <p:sldIdLst>
    <p:sldId xmlns:r="http://schemas.openxmlformats.org/officeDocument/2006/relationships" id="256" r:id="R093aeb63140b4e3b"/>
    <p:sldId xmlns:r="http://schemas.openxmlformats.org/officeDocument/2006/relationships" id="257" r:id="R7781a27c9e824e00"/>
    <p:sldId xmlns:r="http://schemas.openxmlformats.org/officeDocument/2006/relationships" id="258" r:id="R05024dcb99ed49e0"/>
    <p:sldId xmlns:r="http://schemas.openxmlformats.org/officeDocument/2006/relationships" id="259" r:id="R9c8836a09f994a2b"/>
    <p:sldId xmlns:r="http://schemas.openxmlformats.org/officeDocument/2006/relationships" id="260" r:id="Rda8c99ba15b64b54"/>
    <p:sldId xmlns:r="http://schemas.openxmlformats.org/officeDocument/2006/relationships" id="261" r:id="R67b3f33258eb46da"/>
    <p:sldId xmlns:r="http://schemas.openxmlformats.org/officeDocument/2006/relationships" id="262" r:id="Ra2d9e05275d6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481118f714787" /><Relationship Type="http://schemas.openxmlformats.org/officeDocument/2006/relationships/slide" Target="/ppt/slides/slide1.xml" Id="R093aeb63140b4e3b" /><Relationship Type="http://schemas.openxmlformats.org/officeDocument/2006/relationships/slide" Target="/ppt/slides/slide2.xml" Id="R7781a27c9e824e00" /><Relationship Type="http://schemas.openxmlformats.org/officeDocument/2006/relationships/slide" Target="/ppt/slides/slide3.xml" Id="R05024dcb99ed49e0" /><Relationship Type="http://schemas.openxmlformats.org/officeDocument/2006/relationships/slide" Target="/ppt/slides/slide4.xml" Id="R9c8836a09f994a2b" /><Relationship Type="http://schemas.openxmlformats.org/officeDocument/2006/relationships/slide" Target="/ppt/slides/slide5.xml" Id="Rda8c99ba15b64b54" /><Relationship Type="http://schemas.openxmlformats.org/officeDocument/2006/relationships/slide" Target="/ppt/slides/slide6.xml" Id="R67b3f33258eb46da" /><Relationship Type="http://schemas.openxmlformats.org/officeDocument/2006/relationships/slide" Target="/ppt/slides/slide7.xml" Id="Ra2d9e05275d6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52052202b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ec0649b79445b" /><Relationship Type="http://schemas.openxmlformats.org/officeDocument/2006/relationships/theme" Target="/ppt/slideMasters/theme/theme1.xml" Id="Re8f168022697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ec0649b79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6b00031b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93c5ff35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ee1185ad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206415718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ae3a0f9e848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9a9551f75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b2b60572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MATBUA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MATBUA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71 122 893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10 946 611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MATBUA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Haugsundgata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32757030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959 966 931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MATBUA AS</a:t>
            </a:r>
          </a:p>
        </p:txBody>
      </p:sp>
    </p:spTree>
  </p:cSld>
  <p:clrMapOvr>
    <a:masterClrMapping xmlns:a="http://schemas.openxmlformats.org/drawingml/2006/main"/>
  </p:clrMapOvr>
</p:sld>
</file>