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ffe4db5f1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b53454ea84d77"/>
  </p:sldMasterIdLst>
  <p:sldIdLst>
    <p:sldId xmlns:r="http://schemas.openxmlformats.org/officeDocument/2006/relationships" id="256" r:id="Rb71bfd1128314968"/>
    <p:sldId xmlns:r="http://schemas.openxmlformats.org/officeDocument/2006/relationships" id="257" r:id="R92b48e2e0ab848aa"/>
    <p:sldId xmlns:r="http://schemas.openxmlformats.org/officeDocument/2006/relationships" id="258" r:id="R730a8a979a534ec5"/>
    <p:sldId xmlns:r="http://schemas.openxmlformats.org/officeDocument/2006/relationships" id="259" r:id="R9c971284118449ff"/>
    <p:sldId xmlns:r="http://schemas.openxmlformats.org/officeDocument/2006/relationships" id="260" r:id="R019e94063f4a4cd2"/>
    <p:sldId xmlns:r="http://schemas.openxmlformats.org/officeDocument/2006/relationships" id="261" r:id="Rccf9ca23d88b4557"/>
    <p:sldId xmlns:r="http://schemas.openxmlformats.org/officeDocument/2006/relationships" id="262" r:id="R6509bdb14bae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b53454ea84d77" /><Relationship Type="http://schemas.openxmlformats.org/officeDocument/2006/relationships/slide" Target="/ppt/slides/slide1.xml" Id="Rb71bfd1128314968" /><Relationship Type="http://schemas.openxmlformats.org/officeDocument/2006/relationships/slide" Target="/ppt/slides/slide2.xml" Id="R92b48e2e0ab848aa" /><Relationship Type="http://schemas.openxmlformats.org/officeDocument/2006/relationships/slide" Target="/ppt/slides/slide3.xml" Id="R730a8a979a534ec5" /><Relationship Type="http://schemas.openxmlformats.org/officeDocument/2006/relationships/slide" Target="/ppt/slides/slide4.xml" Id="R9c971284118449ff" /><Relationship Type="http://schemas.openxmlformats.org/officeDocument/2006/relationships/slide" Target="/ppt/slides/slide5.xml" Id="R019e94063f4a4cd2" /><Relationship Type="http://schemas.openxmlformats.org/officeDocument/2006/relationships/slide" Target="/ppt/slides/slide6.xml" Id="Rccf9ca23d88b4557" /><Relationship Type="http://schemas.openxmlformats.org/officeDocument/2006/relationships/slide" Target="/ppt/slides/slide7.xml" Id="R6509bdb14bae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0ab9b13a3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569867564c2f" /><Relationship Type="http://schemas.openxmlformats.org/officeDocument/2006/relationships/theme" Target="/ppt/slideMasters/theme/theme1.xml" Id="R3f06ac5ba230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e56986756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fb52cba8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bd6090a8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51d4af91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8b9b3f8e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5f430211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0a1a078f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fb93e800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ELEKTRO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42 258 310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11 511 610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ROSLAND INVEST AS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 INVEST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ROSLAND FRODE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ØXSETH LEIF ROGER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ORLOWSKI GRZEGORZ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SMOLENSKI PAWEL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ELEKTRO AS</a:t>
            </a:r>
          </a:p>
        </p:txBody>
      </p:sp>
    </p:spTree>
  </p:cSld>
  <p:clrMapOvr>
    <a:masterClrMapping xmlns:a="http://schemas.openxmlformats.org/drawingml/2006/main"/>
  </p:clrMapOvr>
</p:sld>
</file>