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f9e2d6877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7880bc0c04ba2"/>
  </p:sldMasterIdLst>
  <p:sldIdLst>
    <p:sldId xmlns:r="http://schemas.openxmlformats.org/officeDocument/2006/relationships" id="256" r:id="R710d5a9735b442af"/>
    <p:sldId xmlns:r="http://schemas.openxmlformats.org/officeDocument/2006/relationships" id="257" r:id="R1924bb1a4c7d4e59"/>
    <p:sldId xmlns:r="http://schemas.openxmlformats.org/officeDocument/2006/relationships" id="258" r:id="Rb7f300e47ff74219"/>
    <p:sldId xmlns:r="http://schemas.openxmlformats.org/officeDocument/2006/relationships" id="259" r:id="Re89152d543e641f9"/>
    <p:sldId xmlns:r="http://schemas.openxmlformats.org/officeDocument/2006/relationships" id="260" r:id="Raa2d12b6d8224f28"/>
    <p:sldId xmlns:r="http://schemas.openxmlformats.org/officeDocument/2006/relationships" id="261" r:id="R8bc3369dee384749"/>
    <p:sldId xmlns:r="http://schemas.openxmlformats.org/officeDocument/2006/relationships" id="262" r:id="R27e384ad7d93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7880bc0c04ba2" /><Relationship Type="http://schemas.openxmlformats.org/officeDocument/2006/relationships/slide" Target="/ppt/slides/slide1.xml" Id="R710d5a9735b442af" /><Relationship Type="http://schemas.openxmlformats.org/officeDocument/2006/relationships/slide" Target="/ppt/slides/slide2.xml" Id="R1924bb1a4c7d4e59" /><Relationship Type="http://schemas.openxmlformats.org/officeDocument/2006/relationships/slide" Target="/ppt/slides/slide3.xml" Id="Rb7f300e47ff74219" /><Relationship Type="http://schemas.openxmlformats.org/officeDocument/2006/relationships/slide" Target="/ppt/slides/slide4.xml" Id="Re89152d543e641f9" /><Relationship Type="http://schemas.openxmlformats.org/officeDocument/2006/relationships/slide" Target="/ppt/slides/slide5.xml" Id="Raa2d12b6d8224f28" /><Relationship Type="http://schemas.openxmlformats.org/officeDocument/2006/relationships/slide" Target="/ppt/slides/slide6.xml" Id="R8bc3369dee384749" /><Relationship Type="http://schemas.openxmlformats.org/officeDocument/2006/relationships/slide" Target="/ppt/slides/slide7.xml" Id="R27e384ad7d93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94d3c7785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ec71c4074602" /><Relationship Type="http://schemas.openxmlformats.org/officeDocument/2006/relationships/theme" Target="/ppt/slideMasters/theme/theme1.xml" Id="R85bca441e3aa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1ec71c407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4b895586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b4396481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31e1c009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de91d3963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ebd5e1d68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5b0a338ea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a4df82c30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OBAS ENTREPRENØR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163 627 572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2 804 667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40 123 249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88 701 247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OBAS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5.etg., Edvard Griegs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88 22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960 018 095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OBAS ENTREPRENØR AS</a:t>
            </a:r>
          </a:p>
        </p:txBody>
      </p:sp>
    </p:spTree>
  </p:cSld>
  <p:clrMapOvr>
    <a:masterClrMapping xmlns:a="http://schemas.openxmlformats.org/drawingml/2006/main"/>
  </p:clrMapOvr>
</p:sld>
</file>