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ea9a39fcc740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d0c1276fc442a9"/>
  </p:sldMasterIdLst>
  <p:sldIdLst>
    <p:sldId xmlns:r="http://schemas.openxmlformats.org/officeDocument/2006/relationships" id="256" r:id="R495bfbe362bf4c42"/>
    <p:sldId xmlns:r="http://schemas.openxmlformats.org/officeDocument/2006/relationships" id="257" r:id="R3e6f93e7beb7452c"/>
    <p:sldId xmlns:r="http://schemas.openxmlformats.org/officeDocument/2006/relationships" id="258" r:id="R90ac50581b514cc1"/>
    <p:sldId xmlns:r="http://schemas.openxmlformats.org/officeDocument/2006/relationships" id="259" r:id="Rc54de825bdcf49d0"/>
    <p:sldId xmlns:r="http://schemas.openxmlformats.org/officeDocument/2006/relationships" id="260" r:id="Rc4b39055eae1444a"/>
    <p:sldId xmlns:r="http://schemas.openxmlformats.org/officeDocument/2006/relationships" id="261" r:id="Rb1bfe763a1894a59"/>
    <p:sldId xmlns:r="http://schemas.openxmlformats.org/officeDocument/2006/relationships" id="262" r:id="Rafeb41cff2e845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d0c1276fc442a9" /><Relationship Type="http://schemas.openxmlformats.org/officeDocument/2006/relationships/slide" Target="/ppt/slides/slide1.xml" Id="R495bfbe362bf4c42" /><Relationship Type="http://schemas.openxmlformats.org/officeDocument/2006/relationships/slide" Target="/ppt/slides/slide2.xml" Id="R3e6f93e7beb7452c" /><Relationship Type="http://schemas.openxmlformats.org/officeDocument/2006/relationships/slide" Target="/ppt/slides/slide3.xml" Id="R90ac50581b514cc1" /><Relationship Type="http://schemas.openxmlformats.org/officeDocument/2006/relationships/slide" Target="/ppt/slides/slide4.xml" Id="Rc54de825bdcf49d0" /><Relationship Type="http://schemas.openxmlformats.org/officeDocument/2006/relationships/slide" Target="/ppt/slides/slide5.xml" Id="Rc4b39055eae1444a" /><Relationship Type="http://schemas.openxmlformats.org/officeDocument/2006/relationships/slide" Target="/ppt/slides/slide6.xml" Id="Rb1bfe763a1894a59" /><Relationship Type="http://schemas.openxmlformats.org/officeDocument/2006/relationships/slide" Target="/ppt/slides/slide7.xml" Id="Rafeb41cff2e845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99387b70bb4e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878346c614a86" /><Relationship Type="http://schemas.openxmlformats.org/officeDocument/2006/relationships/theme" Target="/ppt/slideMasters/theme/theme1.xml" Id="Rfe5b29cbcad745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1878346c614a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b2cc8ce364a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5f048415b4d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9d6e999304a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1a345437a4c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c41bdc6564e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3066e295e4f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5261ecf8a4e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ARKITEKTKONTORET NILS TVEIT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ARKITEKTKONTORET NILS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ARKITEKTKONTORET NILS TVEIT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ARKITEKTKONTORET NILS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ARKITEKTKONTORET NILS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ARKITEKTKONTORET NILS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4 459 353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−5 602 393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−5 662 578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−3 184 390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1 156 947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ARKITEKTKONTORET NILS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TVEIT HOLDING AS  –  98,2 %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KRUK PAWEL BOGDAN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ARKITEKTKONTORET NILS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Strømsø torg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32836088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marius@tveiteu.no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960 029 100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ARKITEKTKONTORET NILS TVEIT AS</a:t>
            </a:r>
          </a:p>
        </p:txBody>
      </p:sp>
    </p:spTree>
  </p:cSld>
  <p:clrMapOvr>
    <a:masterClrMapping xmlns:a="http://schemas.openxmlformats.org/drawingml/2006/main"/>
  </p:clrMapOvr>
</p:sld>
</file>