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aaf61ccec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040063c7ba41a0"/>
  </p:sldMasterIdLst>
  <p:sldIdLst>
    <p:sldId xmlns:r="http://schemas.openxmlformats.org/officeDocument/2006/relationships" id="256" r:id="Rd06d778284904851"/>
    <p:sldId xmlns:r="http://schemas.openxmlformats.org/officeDocument/2006/relationships" id="257" r:id="R9cfad4396e804d82"/>
    <p:sldId xmlns:r="http://schemas.openxmlformats.org/officeDocument/2006/relationships" id="258" r:id="R0a5415d947a04eae"/>
    <p:sldId xmlns:r="http://schemas.openxmlformats.org/officeDocument/2006/relationships" id="259" r:id="R4329e5c084004179"/>
    <p:sldId xmlns:r="http://schemas.openxmlformats.org/officeDocument/2006/relationships" id="260" r:id="R76a8ba4c48624a7e"/>
    <p:sldId xmlns:r="http://schemas.openxmlformats.org/officeDocument/2006/relationships" id="261" r:id="R91199de6ce9c44bf"/>
    <p:sldId xmlns:r="http://schemas.openxmlformats.org/officeDocument/2006/relationships" id="262" r:id="Re72d1321b193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040063c7ba41a0" /><Relationship Type="http://schemas.openxmlformats.org/officeDocument/2006/relationships/slide" Target="/ppt/slides/slide1.xml" Id="Rd06d778284904851" /><Relationship Type="http://schemas.openxmlformats.org/officeDocument/2006/relationships/slide" Target="/ppt/slides/slide2.xml" Id="R9cfad4396e804d82" /><Relationship Type="http://schemas.openxmlformats.org/officeDocument/2006/relationships/slide" Target="/ppt/slides/slide3.xml" Id="R0a5415d947a04eae" /><Relationship Type="http://schemas.openxmlformats.org/officeDocument/2006/relationships/slide" Target="/ppt/slides/slide4.xml" Id="R4329e5c084004179" /><Relationship Type="http://schemas.openxmlformats.org/officeDocument/2006/relationships/slide" Target="/ppt/slides/slide5.xml" Id="R76a8ba4c48624a7e" /><Relationship Type="http://schemas.openxmlformats.org/officeDocument/2006/relationships/slide" Target="/ppt/slides/slide6.xml" Id="R91199de6ce9c44bf" /><Relationship Type="http://schemas.openxmlformats.org/officeDocument/2006/relationships/slide" Target="/ppt/slides/slide7.xml" Id="Re72d1321b193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ddc7997bb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4c94fdc348a0" /><Relationship Type="http://schemas.openxmlformats.org/officeDocument/2006/relationships/theme" Target="/ppt/slideMasters/theme/theme1.xml" Id="R32eaa4a8a69c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14c94fdc3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156dcfd34c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6f7095bf2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60b7cea3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b85e34fc9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9ff9f4bf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0e6253e1c46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4cae95d2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GRAVESERVICE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GRAVESERVICE EIENDOM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12 025 969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60 141 367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TERJE S DAHLE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 BALANCE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ONSØY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STÆRK MORTEN DAHLE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Løkenholtet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post@rgs.no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960 051 645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GRAVESERVICE EIENDOM AS</a:t>
            </a:r>
          </a:p>
        </p:txBody>
      </p:sp>
    </p:spTree>
  </p:cSld>
  <p:clrMapOvr>
    <a:masterClrMapping xmlns:a="http://schemas.openxmlformats.org/drawingml/2006/main"/>
  </p:clrMapOvr>
</p:sld>
</file>