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b2c6c1880d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b8cc59aff54cb5"/>
  </p:sldMasterIdLst>
  <p:sldIdLst>
    <p:sldId xmlns:r="http://schemas.openxmlformats.org/officeDocument/2006/relationships" id="256" r:id="R735902e9f5ce42c3"/>
    <p:sldId xmlns:r="http://schemas.openxmlformats.org/officeDocument/2006/relationships" id="257" r:id="R7ab8056595214583"/>
    <p:sldId xmlns:r="http://schemas.openxmlformats.org/officeDocument/2006/relationships" id="258" r:id="R1955d56e63bb4d27"/>
    <p:sldId xmlns:r="http://schemas.openxmlformats.org/officeDocument/2006/relationships" id="259" r:id="R8ce8fcb3dc144461"/>
    <p:sldId xmlns:r="http://schemas.openxmlformats.org/officeDocument/2006/relationships" id="260" r:id="Rd8348a4de71d4f5b"/>
    <p:sldId xmlns:r="http://schemas.openxmlformats.org/officeDocument/2006/relationships" id="261" r:id="R3399acaddcc349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8cc59aff54cb5" /><Relationship Type="http://schemas.openxmlformats.org/officeDocument/2006/relationships/slide" Target="/ppt/slides/slide1.xml" Id="R735902e9f5ce42c3" /><Relationship Type="http://schemas.openxmlformats.org/officeDocument/2006/relationships/slide" Target="/ppt/slides/slide2.xml" Id="R7ab8056595214583" /><Relationship Type="http://schemas.openxmlformats.org/officeDocument/2006/relationships/slide" Target="/ppt/slides/slide3.xml" Id="R1955d56e63bb4d27" /><Relationship Type="http://schemas.openxmlformats.org/officeDocument/2006/relationships/slide" Target="/ppt/slides/slide4.xml" Id="R8ce8fcb3dc144461" /><Relationship Type="http://schemas.openxmlformats.org/officeDocument/2006/relationships/slide" Target="/ppt/slides/slide5.xml" Id="Rd8348a4de71d4f5b" /><Relationship Type="http://schemas.openxmlformats.org/officeDocument/2006/relationships/slide" Target="/ppt/slides/slide6.xml" Id="R3399acaddcc349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42462808948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c9514f72f4b0d" /><Relationship Type="http://schemas.openxmlformats.org/officeDocument/2006/relationships/theme" Target="/ppt/slideMasters/theme/theme1.xml" Id="R797f7d877ee74a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dc9514f72f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526e6d71147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17624a6a5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4520f14f342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b1f441f8548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85cefd6e245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e3cfb034349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DELPHI NORDIC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NORDIC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DELPHI NORDIC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NORDIC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NORDIC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NORDIC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−19 087 893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211 206 719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1 347 235 246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1 349 128 469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NORDIC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960 058 658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NORDIC</a:t>
            </a:r>
          </a:p>
        </p:txBody>
      </p:sp>
    </p:spTree>
  </p:cSld>
  <p:clrMapOvr>
    <a:masterClrMapping xmlns:a="http://schemas.openxmlformats.org/drawingml/2006/main"/>
  </p:clrMapOvr>
</p:sld>
</file>