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6925fbac0f43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021131cea347e3"/>
  </p:sldMasterIdLst>
  <p:sldIdLst>
    <p:sldId xmlns:r="http://schemas.openxmlformats.org/officeDocument/2006/relationships" id="256" r:id="R2db620dc16a34fb8"/>
    <p:sldId xmlns:r="http://schemas.openxmlformats.org/officeDocument/2006/relationships" id="257" r:id="R2889e2743a9f475f"/>
    <p:sldId xmlns:r="http://schemas.openxmlformats.org/officeDocument/2006/relationships" id="258" r:id="R5e10ed288e484758"/>
    <p:sldId xmlns:r="http://schemas.openxmlformats.org/officeDocument/2006/relationships" id="259" r:id="R2c8e18604cc54e98"/>
    <p:sldId xmlns:r="http://schemas.openxmlformats.org/officeDocument/2006/relationships" id="260" r:id="Ra680a3ced0384257"/>
    <p:sldId xmlns:r="http://schemas.openxmlformats.org/officeDocument/2006/relationships" id="261" r:id="Rbd00a957af4e461f"/>
    <p:sldId xmlns:r="http://schemas.openxmlformats.org/officeDocument/2006/relationships" id="262" r:id="R93bfff35e81e46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21131cea347e3" /><Relationship Type="http://schemas.openxmlformats.org/officeDocument/2006/relationships/slide" Target="/ppt/slides/slide1.xml" Id="R2db620dc16a34fb8" /><Relationship Type="http://schemas.openxmlformats.org/officeDocument/2006/relationships/slide" Target="/ppt/slides/slide2.xml" Id="R2889e2743a9f475f" /><Relationship Type="http://schemas.openxmlformats.org/officeDocument/2006/relationships/slide" Target="/ppt/slides/slide3.xml" Id="R5e10ed288e484758" /><Relationship Type="http://schemas.openxmlformats.org/officeDocument/2006/relationships/slide" Target="/ppt/slides/slide4.xml" Id="R2c8e18604cc54e98" /><Relationship Type="http://schemas.openxmlformats.org/officeDocument/2006/relationships/slide" Target="/ppt/slides/slide5.xml" Id="Ra680a3ced0384257" /><Relationship Type="http://schemas.openxmlformats.org/officeDocument/2006/relationships/slide" Target="/ppt/slides/slide6.xml" Id="Rbd00a957af4e461f" /><Relationship Type="http://schemas.openxmlformats.org/officeDocument/2006/relationships/slide" Target="/ppt/slides/slide7.xml" Id="R93bfff35e81e46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1b9df38a249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af24ad2244072" /><Relationship Type="http://schemas.openxmlformats.org/officeDocument/2006/relationships/theme" Target="/ppt/slideMasters/theme/theme1.xml" Id="R7c6f68a5ef5249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3af24ad22440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24e7aea4240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e109e74594f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615e51aaa42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42b9853024c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be348841542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bc5d4d35440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23c58c4c74e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AALMO AS AUTORISERT ELEKTROENTREPRENØR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AALMO AS AUTORISERT ELEKTROENTREPRENØR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AALMO AS AUTORISERT ELEKTROENTREPRENØR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AALMO AS AUTORISERT ELEKTROENTREPRENØR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AALMO AS AUTORISERT ELEKTROENTREPRENØR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AALMO AS AUTORISERT ELEKTROENTREPRENØR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81 723 524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3 045 221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2 847 786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2 463 563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21 411 488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AALMO AS AUTORISERT ELEKTROENTREPRENØR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F INVEST AS  –  51,7 %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SHIRA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AALMO TRINE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AALMO AS AUTORISERT ELEKTROENTREPRENØR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Hoeggvegen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info@aalmo.no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960 121 163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AALMO AS AUTORISERT ELEKTROENTREPRENØR</a:t>
            </a:r>
          </a:p>
        </p:txBody>
      </p:sp>
    </p:spTree>
  </p:cSld>
  <p:clrMapOvr>
    <a:masterClrMapping xmlns:a="http://schemas.openxmlformats.org/drawingml/2006/main"/>
  </p:clrMapOvr>
</p:sld>
</file>