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6af99b9c2c45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d1a9b7717a4e5f"/>
  </p:sldMasterIdLst>
  <p:sldIdLst>
    <p:sldId xmlns:r="http://schemas.openxmlformats.org/officeDocument/2006/relationships" id="256" r:id="R669b09e87ebf4cc3"/>
    <p:sldId xmlns:r="http://schemas.openxmlformats.org/officeDocument/2006/relationships" id="257" r:id="Rdb592cacd5524bfa"/>
    <p:sldId xmlns:r="http://schemas.openxmlformats.org/officeDocument/2006/relationships" id="258" r:id="R9bea78a690c94f9e"/>
    <p:sldId xmlns:r="http://schemas.openxmlformats.org/officeDocument/2006/relationships" id="259" r:id="R8b15ec03bddd4218"/>
    <p:sldId xmlns:r="http://schemas.openxmlformats.org/officeDocument/2006/relationships" id="260" r:id="Ra8ce382106c74a21"/>
    <p:sldId xmlns:r="http://schemas.openxmlformats.org/officeDocument/2006/relationships" id="261" r:id="R36f126f9908440d2"/>
    <p:sldId xmlns:r="http://schemas.openxmlformats.org/officeDocument/2006/relationships" id="262" r:id="R9aa35a1372ec4a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d1a9b7717a4e5f" /><Relationship Type="http://schemas.openxmlformats.org/officeDocument/2006/relationships/slide" Target="/ppt/slides/slide1.xml" Id="R669b09e87ebf4cc3" /><Relationship Type="http://schemas.openxmlformats.org/officeDocument/2006/relationships/slide" Target="/ppt/slides/slide2.xml" Id="Rdb592cacd5524bfa" /><Relationship Type="http://schemas.openxmlformats.org/officeDocument/2006/relationships/slide" Target="/ppt/slides/slide3.xml" Id="R9bea78a690c94f9e" /><Relationship Type="http://schemas.openxmlformats.org/officeDocument/2006/relationships/slide" Target="/ppt/slides/slide4.xml" Id="R8b15ec03bddd4218" /><Relationship Type="http://schemas.openxmlformats.org/officeDocument/2006/relationships/slide" Target="/ppt/slides/slide5.xml" Id="Ra8ce382106c74a21" /><Relationship Type="http://schemas.openxmlformats.org/officeDocument/2006/relationships/slide" Target="/ppt/slides/slide6.xml" Id="R36f126f9908440d2" /><Relationship Type="http://schemas.openxmlformats.org/officeDocument/2006/relationships/slide" Target="/ppt/slides/slide7.xml" Id="R9aa35a1372ec4a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d78b6b216144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1b1fde4bc443d" /><Relationship Type="http://schemas.openxmlformats.org/officeDocument/2006/relationships/theme" Target="/ppt/slideMasters/theme/theme1.xml" Id="R8f4a158f4c5a46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b1b1fde4bc44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8ac28361c4d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9963fc2ae45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b55d032694e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25c51cf7a47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8ca3fd08c47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ec5d52b814f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f687911ad4a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LINDLAND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LINDLAND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LINDLAND EIENDOM AS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LINDLAND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LINDLAND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LINDLAND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−612 770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−5 135 843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3 937 822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LINDLAND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LINDLAND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LINDLAND PERFORMANCE 2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SIGVE LINDLAND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LINDLAND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Åsanveien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960 142 888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LINDLAND EIENDOM AS</a:t>
            </a:r>
          </a:p>
        </p:txBody>
      </p:sp>
    </p:spTree>
  </p:cSld>
  <p:clrMapOvr>
    <a:masterClrMapping xmlns:a="http://schemas.openxmlformats.org/drawingml/2006/main"/>
  </p:clrMapOvr>
</p:sld>
</file>