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b296fd457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d66cbe8324b43"/>
  </p:sldMasterIdLst>
  <p:sldIdLst>
    <p:sldId xmlns:r="http://schemas.openxmlformats.org/officeDocument/2006/relationships" id="256" r:id="R3c0cdaf60a05456a"/>
    <p:sldId xmlns:r="http://schemas.openxmlformats.org/officeDocument/2006/relationships" id="257" r:id="R0fa2bdaf7db24a09"/>
    <p:sldId xmlns:r="http://schemas.openxmlformats.org/officeDocument/2006/relationships" id="258" r:id="Re3a239f2579f42c0"/>
    <p:sldId xmlns:r="http://schemas.openxmlformats.org/officeDocument/2006/relationships" id="259" r:id="Rb915b0ebc0b14bda"/>
    <p:sldId xmlns:r="http://schemas.openxmlformats.org/officeDocument/2006/relationships" id="260" r:id="Re493784ca4f34628"/>
    <p:sldId xmlns:r="http://schemas.openxmlformats.org/officeDocument/2006/relationships" id="261" r:id="R3fee8cfd49714175"/>
    <p:sldId xmlns:r="http://schemas.openxmlformats.org/officeDocument/2006/relationships" id="262" r:id="R5d0241838b0c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d66cbe8324b43" /><Relationship Type="http://schemas.openxmlformats.org/officeDocument/2006/relationships/slide" Target="/ppt/slides/slide1.xml" Id="R3c0cdaf60a05456a" /><Relationship Type="http://schemas.openxmlformats.org/officeDocument/2006/relationships/slide" Target="/ppt/slides/slide2.xml" Id="R0fa2bdaf7db24a09" /><Relationship Type="http://schemas.openxmlformats.org/officeDocument/2006/relationships/slide" Target="/ppt/slides/slide3.xml" Id="Re3a239f2579f42c0" /><Relationship Type="http://schemas.openxmlformats.org/officeDocument/2006/relationships/slide" Target="/ppt/slides/slide4.xml" Id="Rb915b0ebc0b14bda" /><Relationship Type="http://schemas.openxmlformats.org/officeDocument/2006/relationships/slide" Target="/ppt/slides/slide5.xml" Id="Re493784ca4f34628" /><Relationship Type="http://schemas.openxmlformats.org/officeDocument/2006/relationships/slide" Target="/ppt/slides/slide6.xml" Id="R3fee8cfd49714175" /><Relationship Type="http://schemas.openxmlformats.org/officeDocument/2006/relationships/slide" Target="/ppt/slides/slide7.xml" Id="R5d0241838b0c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f8e559192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d7ac7209148ea" /><Relationship Type="http://schemas.openxmlformats.org/officeDocument/2006/relationships/theme" Target="/ppt/slideMasters/theme/theme1.xml" Id="R8236b99b884a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d7ac72091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b5af8d16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c24d37a78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1b8194763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0d94d8b7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103c25268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a68c2155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33783b7bc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CHRISTIAN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960 162 897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HOLST INVEST AS</a:t>
            </a:r>
          </a:p>
        </p:txBody>
      </p:sp>
    </p:spTree>
  </p:cSld>
  <p:clrMapOvr>
    <a:masterClrMapping xmlns:a="http://schemas.openxmlformats.org/drawingml/2006/main"/>
  </p:clrMapOvr>
</p:sld>
</file>