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e3862add6a43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ccdbdfbbf64f78"/>
  </p:sldMasterIdLst>
  <p:sldIdLst>
    <p:sldId xmlns:r="http://schemas.openxmlformats.org/officeDocument/2006/relationships" id="256" r:id="R32f79523fd324f07"/>
    <p:sldId xmlns:r="http://schemas.openxmlformats.org/officeDocument/2006/relationships" id="257" r:id="R0045e52c3ca14e10"/>
    <p:sldId xmlns:r="http://schemas.openxmlformats.org/officeDocument/2006/relationships" id="258" r:id="Rb551cf522bff49c7"/>
    <p:sldId xmlns:r="http://schemas.openxmlformats.org/officeDocument/2006/relationships" id="259" r:id="R0c6eb265cc164aea"/>
    <p:sldId xmlns:r="http://schemas.openxmlformats.org/officeDocument/2006/relationships" id="260" r:id="Re335a08a60794eed"/>
    <p:sldId xmlns:r="http://schemas.openxmlformats.org/officeDocument/2006/relationships" id="261" r:id="R5db75377f4a4479f"/>
    <p:sldId xmlns:r="http://schemas.openxmlformats.org/officeDocument/2006/relationships" id="262" r:id="R9263e3ab694249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cdbdfbbf64f78" /><Relationship Type="http://schemas.openxmlformats.org/officeDocument/2006/relationships/slide" Target="/ppt/slides/slide1.xml" Id="R32f79523fd324f07" /><Relationship Type="http://schemas.openxmlformats.org/officeDocument/2006/relationships/slide" Target="/ppt/slides/slide2.xml" Id="R0045e52c3ca14e10" /><Relationship Type="http://schemas.openxmlformats.org/officeDocument/2006/relationships/slide" Target="/ppt/slides/slide3.xml" Id="Rb551cf522bff49c7" /><Relationship Type="http://schemas.openxmlformats.org/officeDocument/2006/relationships/slide" Target="/ppt/slides/slide4.xml" Id="R0c6eb265cc164aea" /><Relationship Type="http://schemas.openxmlformats.org/officeDocument/2006/relationships/slide" Target="/ppt/slides/slide5.xml" Id="Re335a08a60794eed" /><Relationship Type="http://schemas.openxmlformats.org/officeDocument/2006/relationships/slide" Target="/ppt/slides/slide6.xml" Id="R5db75377f4a4479f" /><Relationship Type="http://schemas.openxmlformats.org/officeDocument/2006/relationships/slide" Target="/ppt/slides/slide7.xml" Id="R9263e3ab694249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0ad61d97948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02e60ec964b1e" /><Relationship Type="http://schemas.openxmlformats.org/officeDocument/2006/relationships/theme" Target="/ppt/slideMasters/theme/theme1.xml" Id="R32d9e26608494c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02e60ec964b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9a4f448004c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a01d0ed7848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9cc8aeaa441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e9f0f725d41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749467d8642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e72c2c85547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0c8bded4d46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AS ble etablert [år] og holder til i Tyristrand.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34 494 904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−433 848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−516 441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949 049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6 560 259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YES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IVAN FOSSUM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OLE PETTER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FLEKSTAD EIVIND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JOHN HÆHRE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Vælerenveien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3533 Tyristrand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23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www.fossum-as.no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960 168 194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FOSSUM AS</a:t>
            </a:r>
          </a:p>
        </p:txBody>
      </p:sp>
    </p:spTree>
  </p:cSld>
  <p:clrMapOvr>
    <a:masterClrMapping xmlns:a="http://schemas.openxmlformats.org/drawingml/2006/main"/>
  </p:clrMapOvr>
</p:sld>
</file>