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8b8159142840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702c8330c6409d"/>
  </p:sldMasterIdLst>
  <p:sldIdLst>
    <p:sldId xmlns:r="http://schemas.openxmlformats.org/officeDocument/2006/relationships" id="256" r:id="Rb4e745a437c941a6"/>
    <p:sldId xmlns:r="http://schemas.openxmlformats.org/officeDocument/2006/relationships" id="257" r:id="R561c03574f444ffd"/>
    <p:sldId xmlns:r="http://schemas.openxmlformats.org/officeDocument/2006/relationships" id="258" r:id="Rd9dd9e52dfea41bd"/>
    <p:sldId xmlns:r="http://schemas.openxmlformats.org/officeDocument/2006/relationships" id="259" r:id="Rde27c0d835124919"/>
    <p:sldId xmlns:r="http://schemas.openxmlformats.org/officeDocument/2006/relationships" id="260" r:id="R5d049c113f904409"/>
    <p:sldId xmlns:r="http://schemas.openxmlformats.org/officeDocument/2006/relationships" id="261" r:id="R502d328989bd497c"/>
    <p:sldId xmlns:r="http://schemas.openxmlformats.org/officeDocument/2006/relationships" id="262" r:id="R0c87d42dcef34a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02c8330c6409d" /><Relationship Type="http://schemas.openxmlformats.org/officeDocument/2006/relationships/slide" Target="/ppt/slides/slide1.xml" Id="Rb4e745a437c941a6" /><Relationship Type="http://schemas.openxmlformats.org/officeDocument/2006/relationships/slide" Target="/ppt/slides/slide2.xml" Id="R561c03574f444ffd" /><Relationship Type="http://schemas.openxmlformats.org/officeDocument/2006/relationships/slide" Target="/ppt/slides/slide3.xml" Id="Rd9dd9e52dfea41bd" /><Relationship Type="http://schemas.openxmlformats.org/officeDocument/2006/relationships/slide" Target="/ppt/slides/slide4.xml" Id="Rde27c0d835124919" /><Relationship Type="http://schemas.openxmlformats.org/officeDocument/2006/relationships/slide" Target="/ppt/slides/slide5.xml" Id="R5d049c113f904409" /><Relationship Type="http://schemas.openxmlformats.org/officeDocument/2006/relationships/slide" Target="/ppt/slides/slide6.xml" Id="R502d328989bd497c" /><Relationship Type="http://schemas.openxmlformats.org/officeDocument/2006/relationships/slide" Target="/ppt/slides/slide7.xml" Id="R0c87d42dcef34a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c9d61fb774b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4c1d9f5644d32" /><Relationship Type="http://schemas.openxmlformats.org/officeDocument/2006/relationships/theme" Target="/ppt/slideMasters/theme/theme1.xml" Id="R3993c7b4094349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74c1d9f5644d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d0da3fe774e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6c000420c4b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7962139244e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e547a3b0c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5af12d46f48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1f5e2324a48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fe81c075248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PROCON AS ble etablert [år] og holder til i Karmsund.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11 566 830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744 013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2 384 634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13 508 989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33 372 047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G. EKORNRUD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Stølsmyr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5542 Karmsund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960 193 466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PROCON AS</a:t>
            </a:r>
          </a:p>
        </p:txBody>
      </p:sp>
    </p:spTree>
  </p:cSld>
  <p:clrMapOvr>
    <a:masterClrMapping xmlns:a="http://schemas.openxmlformats.org/drawingml/2006/main"/>
  </p:clrMapOvr>
</p:sld>
</file>