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8d3cb7e61649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85906c1d754038"/>
  </p:sldMasterIdLst>
  <p:sldIdLst>
    <p:sldId xmlns:r="http://schemas.openxmlformats.org/officeDocument/2006/relationships" id="256" r:id="Ra7a763bdbb1048e4"/>
    <p:sldId xmlns:r="http://schemas.openxmlformats.org/officeDocument/2006/relationships" id="257" r:id="R4b904c1c5590423f"/>
    <p:sldId xmlns:r="http://schemas.openxmlformats.org/officeDocument/2006/relationships" id="258" r:id="R19010c4dbd5a4280"/>
    <p:sldId xmlns:r="http://schemas.openxmlformats.org/officeDocument/2006/relationships" id="259" r:id="R901844ae73174c4d"/>
    <p:sldId xmlns:r="http://schemas.openxmlformats.org/officeDocument/2006/relationships" id="260" r:id="Rc0f4c1e198ee4deb"/>
    <p:sldId xmlns:r="http://schemas.openxmlformats.org/officeDocument/2006/relationships" id="261" r:id="Racde69b17ebe4087"/>
    <p:sldId xmlns:r="http://schemas.openxmlformats.org/officeDocument/2006/relationships" id="262" r:id="R70fb0d0557984e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85906c1d754038" /><Relationship Type="http://schemas.openxmlformats.org/officeDocument/2006/relationships/slide" Target="/ppt/slides/slide1.xml" Id="Ra7a763bdbb1048e4" /><Relationship Type="http://schemas.openxmlformats.org/officeDocument/2006/relationships/slide" Target="/ppt/slides/slide2.xml" Id="R4b904c1c5590423f" /><Relationship Type="http://schemas.openxmlformats.org/officeDocument/2006/relationships/slide" Target="/ppt/slides/slide3.xml" Id="R19010c4dbd5a4280" /><Relationship Type="http://schemas.openxmlformats.org/officeDocument/2006/relationships/slide" Target="/ppt/slides/slide4.xml" Id="R901844ae73174c4d" /><Relationship Type="http://schemas.openxmlformats.org/officeDocument/2006/relationships/slide" Target="/ppt/slides/slide5.xml" Id="Rc0f4c1e198ee4deb" /><Relationship Type="http://schemas.openxmlformats.org/officeDocument/2006/relationships/slide" Target="/ppt/slides/slide6.xml" Id="Racde69b17ebe4087" /><Relationship Type="http://schemas.openxmlformats.org/officeDocument/2006/relationships/slide" Target="/ppt/slides/slide7.xml" Id="R70fb0d0557984e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3237d90b2d40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61dcc1b934c24" /><Relationship Type="http://schemas.openxmlformats.org/officeDocument/2006/relationships/theme" Target="/ppt/slideMasters/theme/theme1.xml" Id="R629ed8e9324a40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161dcc1b934c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e8ce403ba4d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8e6830cac41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c213cbd4147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2607396ed4f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3e5e4378144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751faf40546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ec8d0845a47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UMOE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UMOE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−24 853 000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174 004 000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1 971 996 000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2 052 754 000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UMOE GRUPPEN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KAGRA IV AS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TICATO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 ODDVAR DALAKER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86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umoe@umoe.no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960 197 275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UMOE AS</a:t>
            </a:r>
          </a:p>
        </p:txBody>
      </p:sp>
    </p:spTree>
  </p:cSld>
  <p:clrMapOvr>
    <a:masterClrMapping xmlns:a="http://schemas.openxmlformats.org/drawingml/2006/main"/>
  </p:clrMapOvr>
</p:sld>
</file>