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61089cd94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828b8d8874e82"/>
  </p:sldMasterIdLst>
  <p:sldIdLst>
    <p:sldId xmlns:r="http://schemas.openxmlformats.org/officeDocument/2006/relationships" id="256" r:id="R1432f72ab66d4c15"/>
    <p:sldId xmlns:r="http://schemas.openxmlformats.org/officeDocument/2006/relationships" id="257" r:id="R78e25ffd649a42cf"/>
    <p:sldId xmlns:r="http://schemas.openxmlformats.org/officeDocument/2006/relationships" id="258" r:id="Rb8f05fa25f7448ea"/>
    <p:sldId xmlns:r="http://schemas.openxmlformats.org/officeDocument/2006/relationships" id="259" r:id="R818f7f479e2d4b06"/>
    <p:sldId xmlns:r="http://schemas.openxmlformats.org/officeDocument/2006/relationships" id="260" r:id="Rff9f8210e2ee48d1"/>
    <p:sldId xmlns:r="http://schemas.openxmlformats.org/officeDocument/2006/relationships" id="261" r:id="R8523b87f47bd4a34"/>
    <p:sldId xmlns:r="http://schemas.openxmlformats.org/officeDocument/2006/relationships" id="262" r:id="R721e5644cc37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828b8d8874e82" /><Relationship Type="http://schemas.openxmlformats.org/officeDocument/2006/relationships/slide" Target="/ppt/slides/slide1.xml" Id="R1432f72ab66d4c15" /><Relationship Type="http://schemas.openxmlformats.org/officeDocument/2006/relationships/slide" Target="/ppt/slides/slide2.xml" Id="R78e25ffd649a42cf" /><Relationship Type="http://schemas.openxmlformats.org/officeDocument/2006/relationships/slide" Target="/ppt/slides/slide3.xml" Id="Rb8f05fa25f7448ea" /><Relationship Type="http://schemas.openxmlformats.org/officeDocument/2006/relationships/slide" Target="/ppt/slides/slide4.xml" Id="R818f7f479e2d4b06" /><Relationship Type="http://schemas.openxmlformats.org/officeDocument/2006/relationships/slide" Target="/ppt/slides/slide5.xml" Id="Rff9f8210e2ee48d1" /><Relationship Type="http://schemas.openxmlformats.org/officeDocument/2006/relationships/slide" Target="/ppt/slides/slide6.xml" Id="R8523b87f47bd4a34" /><Relationship Type="http://schemas.openxmlformats.org/officeDocument/2006/relationships/slide" Target="/ppt/slides/slide7.xml" Id="R721e5644cc37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9aa7fa138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668b004c4c02" /><Relationship Type="http://schemas.openxmlformats.org/officeDocument/2006/relationships/theme" Target="/ppt/slideMasters/theme/theme1.xml" Id="R3bd2ef5cd6b7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8668b004c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6e0edd9b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3de661baf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bdd99dfcb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e8fd24b60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62605c24c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6e681cca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4cc2d4117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CHATLET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CHATLET SPORT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26 365 408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17 602 039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CHATLET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ch.sport@yahoo.no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960 228 936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SPORT AS</a:t>
            </a:r>
          </a:p>
        </p:txBody>
      </p:sp>
    </p:spTree>
  </p:cSld>
  <p:clrMapOvr>
    <a:masterClrMapping xmlns:a="http://schemas.openxmlformats.org/drawingml/2006/main"/>
  </p:clrMapOvr>
</p:sld>
</file>