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e65bd517f44e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6d23bb052e453b"/>
  </p:sldMasterIdLst>
  <p:sldIdLst>
    <p:sldId xmlns:r="http://schemas.openxmlformats.org/officeDocument/2006/relationships" id="256" r:id="R6fa92815da0f4203"/>
    <p:sldId xmlns:r="http://schemas.openxmlformats.org/officeDocument/2006/relationships" id="257" r:id="R5ffaabe8e2914c90"/>
    <p:sldId xmlns:r="http://schemas.openxmlformats.org/officeDocument/2006/relationships" id="258" r:id="R81fd6cd2d5a944b3"/>
    <p:sldId xmlns:r="http://schemas.openxmlformats.org/officeDocument/2006/relationships" id="259" r:id="R7e13ac648e4e43b6"/>
    <p:sldId xmlns:r="http://schemas.openxmlformats.org/officeDocument/2006/relationships" id="260" r:id="Re211756decab4b3f"/>
    <p:sldId xmlns:r="http://schemas.openxmlformats.org/officeDocument/2006/relationships" id="261" r:id="R7e77d409d32d4a65"/>
    <p:sldId xmlns:r="http://schemas.openxmlformats.org/officeDocument/2006/relationships" id="262" r:id="R376d005aaab442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d23bb052e453b" /><Relationship Type="http://schemas.openxmlformats.org/officeDocument/2006/relationships/slide" Target="/ppt/slides/slide1.xml" Id="R6fa92815da0f4203" /><Relationship Type="http://schemas.openxmlformats.org/officeDocument/2006/relationships/slide" Target="/ppt/slides/slide2.xml" Id="R5ffaabe8e2914c90" /><Relationship Type="http://schemas.openxmlformats.org/officeDocument/2006/relationships/slide" Target="/ppt/slides/slide3.xml" Id="R81fd6cd2d5a944b3" /><Relationship Type="http://schemas.openxmlformats.org/officeDocument/2006/relationships/slide" Target="/ppt/slides/slide4.xml" Id="R7e13ac648e4e43b6" /><Relationship Type="http://schemas.openxmlformats.org/officeDocument/2006/relationships/slide" Target="/ppt/slides/slide5.xml" Id="Re211756decab4b3f" /><Relationship Type="http://schemas.openxmlformats.org/officeDocument/2006/relationships/slide" Target="/ppt/slides/slide6.xml" Id="R7e77d409d32d4a65" /><Relationship Type="http://schemas.openxmlformats.org/officeDocument/2006/relationships/slide" Target="/ppt/slides/slide7.xml" Id="R376d005aaab442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6f501e32a45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fcf7d5218463d" /><Relationship Type="http://schemas.openxmlformats.org/officeDocument/2006/relationships/theme" Target="/ppt/slideMasters/theme/theme1.xml" Id="R7f50255d157843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0fcf7d521846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61bc2a4e74a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3d674d89549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35f6967a243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abadf723f4d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b62c1496745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4a1ef9dfc49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a670caf124f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DATACRAFT SYSTEMS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DATACRAFT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DATACRAFT SYSTEMS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DATACRAFT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DATACRAFT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DATACRAFT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−624 661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14 541 790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14 552 809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DATACRAFT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DATACRAFT SYSTEMS AS  –  37,8 %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JÆGER KARLSEN  –  36,3 %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REIDUN KARLSEN  –  25,9 %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DATACRAFT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Ullendalverket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26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960 253 930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DATACRAFT SYSTEMS AS</a:t>
            </a:r>
          </a:p>
        </p:txBody>
      </p:sp>
    </p:spTree>
  </p:cSld>
  <p:clrMapOvr>
    <a:masterClrMapping xmlns:a="http://schemas.openxmlformats.org/drawingml/2006/main"/>
  </p:clrMapOvr>
</p:sld>
</file>