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fffd36b1e54b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174ea3c94c4a39"/>
  </p:sldMasterIdLst>
  <p:sldIdLst>
    <p:sldId xmlns:r="http://schemas.openxmlformats.org/officeDocument/2006/relationships" id="256" r:id="Rdb135b4a3238424a"/>
    <p:sldId xmlns:r="http://schemas.openxmlformats.org/officeDocument/2006/relationships" id="257" r:id="R2bc588181e2f42d5"/>
    <p:sldId xmlns:r="http://schemas.openxmlformats.org/officeDocument/2006/relationships" id="258" r:id="R33170c863ffa4445"/>
    <p:sldId xmlns:r="http://schemas.openxmlformats.org/officeDocument/2006/relationships" id="259" r:id="Rbe84957fac38470d"/>
    <p:sldId xmlns:r="http://schemas.openxmlformats.org/officeDocument/2006/relationships" id="260" r:id="R40b35f9ce836410d"/>
    <p:sldId xmlns:r="http://schemas.openxmlformats.org/officeDocument/2006/relationships" id="261" r:id="R2efc1c063d4847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174ea3c94c4a39" /><Relationship Type="http://schemas.openxmlformats.org/officeDocument/2006/relationships/slide" Target="/ppt/slides/slide1.xml" Id="Rdb135b4a3238424a" /><Relationship Type="http://schemas.openxmlformats.org/officeDocument/2006/relationships/slide" Target="/ppt/slides/slide2.xml" Id="R2bc588181e2f42d5" /><Relationship Type="http://schemas.openxmlformats.org/officeDocument/2006/relationships/slide" Target="/ppt/slides/slide3.xml" Id="R33170c863ffa4445" /><Relationship Type="http://schemas.openxmlformats.org/officeDocument/2006/relationships/slide" Target="/ppt/slides/slide4.xml" Id="Rbe84957fac38470d" /><Relationship Type="http://schemas.openxmlformats.org/officeDocument/2006/relationships/slide" Target="/ppt/slides/slide5.xml" Id="R40b35f9ce836410d" /><Relationship Type="http://schemas.openxmlformats.org/officeDocument/2006/relationships/slide" Target="/ppt/slides/slide6.xml" Id="R2efc1c063d4847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e86587e5c40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2a05e0a8645cb" /><Relationship Type="http://schemas.openxmlformats.org/officeDocument/2006/relationships/theme" Target="/ppt/slideMasters/theme/theme1.xml" Id="R24368b9d7eb44c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d2a05e0a8645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c9f46d6984f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4b341522a42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09b6fcdd740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54bca6221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f339970b24f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1ac5bb59f41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SIMONSEN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8100 Misvær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960 292 154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SIMONSEN MASKIN AS</a:t>
            </a:r>
          </a:p>
        </p:txBody>
      </p:sp>
    </p:spTree>
  </p:cSld>
  <p:clrMapOvr>
    <a:masterClrMapping xmlns:a="http://schemas.openxmlformats.org/drawingml/2006/main"/>
  </p:clrMapOvr>
</p:sld>
</file>