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d800f97d2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01bb5da784a6f"/>
  </p:sldMasterIdLst>
  <p:sldIdLst>
    <p:sldId xmlns:r="http://schemas.openxmlformats.org/officeDocument/2006/relationships" id="256" r:id="Rf933fe9c662c439c"/>
    <p:sldId xmlns:r="http://schemas.openxmlformats.org/officeDocument/2006/relationships" id="257" r:id="Rebd4b97a966446df"/>
    <p:sldId xmlns:r="http://schemas.openxmlformats.org/officeDocument/2006/relationships" id="258" r:id="Raca7af253da74616"/>
    <p:sldId xmlns:r="http://schemas.openxmlformats.org/officeDocument/2006/relationships" id="259" r:id="R35cdf5739a2844dc"/>
    <p:sldId xmlns:r="http://schemas.openxmlformats.org/officeDocument/2006/relationships" id="260" r:id="Rf2038e17bbef474b"/>
    <p:sldId xmlns:r="http://schemas.openxmlformats.org/officeDocument/2006/relationships" id="261" r:id="R145952f4dd1547a4"/>
    <p:sldId xmlns:r="http://schemas.openxmlformats.org/officeDocument/2006/relationships" id="262" r:id="R49c8fd8c5166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01bb5da784a6f" /><Relationship Type="http://schemas.openxmlformats.org/officeDocument/2006/relationships/slide" Target="/ppt/slides/slide1.xml" Id="Rf933fe9c662c439c" /><Relationship Type="http://schemas.openxmlformats.org/officeDocument/2006/relationships/slide" Target="/ppt/slides/slide2.xml" Id="Rebd4b97a966446df" /><Relationship Type="http://schemas.openxmlformats.org/officeDocument/2006/relationships/slide" Target="/ppt/slides/slide3.xml" Id="Raca7af253da74616" /><Relationship Type="http://schemas.openxmlformats.org/officeDocument/2006/relationships/slide" Target="/ppt/slides/slide4.xml" Id="R35cdf5739a2844dc" /><Relationship Type="http://schemas.openxmlformats.org/officeDocument/2006/relationships/slide" Target="/ppt/slides/slide5.xml" Id="Rf2038e17bbef474b" /><Relationship Type="http://schemas.openxmlformats.org/officeDocument/2006/relationships/slide" Target="/ppt/slides/slide6.xml" Id="R145952f4dd1547a4" /><Relationship Type="http://schemas.openxmlformats.org/officeDocument/2006/relationships/slide" Target="/ppt/slides/slide7.xml" Id="R49c8fd8c5166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95667bf28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c8f5f7084718" /><Relationship Type="http://schemas.openxmlformats.org/officeDocument/2006/relationships/theme" Target="/ppt/slideMasters/theme/theme1.xml" Id="R6e980866223141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7c8f5f708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4c85bfe6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ae60810a8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fbb35b7d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1e78c57e49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5bf96fcd6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ec758359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e4938210f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SOLLIGÅRD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SOLLIGÅRD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12 997 132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1 733 605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7 781 872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HEATEC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GEIR-ARNE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48 03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960 321 871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SOLLIGÅRD AS</a:t>
            </a:r>
          </a:p>
        </p:txBody>
      </p:sp>
    </p:spTree>
  </p:cSld>
  <p:clrMapOvr>
    <a:masterClrMapping xmlns:a="http://schemas.openxmlformats.org/drawingml/2006/main"/>
  </p:clrMapOvr>
</p:sld>
</file>